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3" r:id="rId5"/>
  </p:sldMasterIdLst>
  <p:sldIdLst>
    <p:sldId id="290" r:id="rId6"/>
    <p:sldId id="291" r:id="rId7"/>
    <p:sldId id="747" r:id="rId8"/>
    <p:sldId id="745" r:id="rId9"/>
    <p:sldId id="755" r:id="rId10"/>
    <p:sldId id="748" r:id="rId11"/>
    <p:sldId id="756" r:id="rId12"/>
    <p:sldId id="297" r:id="rId13"/>
    <p:sldId id="754" r:id="rId14"/>
    <p:sldId id="749" r:id="rId15"/>
    <p:sldId id="759" r:id="rId16"/>
    <p:sldId id="750" r:id="rId17"/>
    <p:sldId id="760" r:id="rId18"/>
    <p:sldId id="757" r:id="rId19"/>
    <p:sldId id="761" r:id="rId20"/>
    <p:sldId id="758" r:id="rId21"/>
    <p:sldId id="762" r:id="rId22"/>
    <p:sldId id="294" r:id="rId23"/>
    <p:sldId id="296" r:id="rId24"/>
    <p:sldId id="295" r:id="rId25"/>
    <p:sldId id="751" r:id="rId26"/>
    <p:sldId id="752" r:id="rId2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99CCFF"/>
    <a:srgbClr val="99FFC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67367F-D059-1541-9C70-61E5B07A78F9}" v="77" dt="2024-12-03T04:20:06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0BD89-278C-470D-925B-0EF8D5B99C9B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4A7EF8C2-39F4-4608-A52A-020E422328EC}">
      <dgm:prSet phldrT="[Texto]"/>
      <dgm:spPr/>
      <dgm:t>
        <a:bodyPr/>
        <a:lstStyle/>
        <a:p>
          <a:r>
            <a:rPr lang="es-AR"/>
            <a:t>Gerente de producción</a:t>
          </a:r>
        </a:p>
      </dgm:t>
    </dgm:pt>
    <dgm:pt modelId="{74387DC8-5E50-4781-9075-8396EF7B3E4E}" type="parTrans" cxnId="{BBCC2558-AF70-404B-AC30-7CB82F18AC54}">
      <dgm:prSet/>
      <dgm:spPr/>
      <dgm:t>
        <a:bodyPr/>
        <a:lstStyle/>
        <a:p>
          <a:endParaRPr lang="es-AR"/>
        </a:p>
      </dgm:t>
    </dgm:pt>
    <dgm:pt modelId="{0FC06FAD-E23E-4A79-9EF2-B3D62C7087CF}" type="sibTrans" cxnId="{BBCC2558-AF70-404B-AC30-7CB82F18AC54}">
      <dgm:prSet/>
      <dgm:spPr/>
      <dgm:t>
        <a:bodyPr/>
        <a:lstStyle/>
        <a:p>
          <a:endParaRPr lang="es-AR"/>
        </a:p>
      </dgm:t>
    </dgm:pt>
    <dgm:pt modelId="{7376C33A-E358-4AF1-A165-EC4CE722ED18}">
      <dgm:prSet phldrT="[Texto]"/>
      <dgm:spPr/>
      <dgm:t>
        <a:bodyPr/>
        <a:lstStyle/>
        <a:p>
          <a:r>
            <a:rPr lang="es-AR" dirty="0"/>
            <a:t>Jefe de ejecución en planta</a:t>
          </a:r>
        </a:p>
      </dgm:t>
    </dgm:pt>
    <dgm:pt modelId="{4BCFD347-208B-4797-9662-BC20686B2F4A}" type="parTrans" cxnId="{F21735F6-5082-4B23-B160-D97BE53751D3}">
      <dgm:prSet/>
      <dgm:spPr/>
      <dgm:t>
        <a:bodyPr/>
        <a:lstStyle/>
        <a:p>
          <a:endParaRPr lang="es-AR"/>
        </a:p>
      </dgm:t>
    </dgm:pt>
    <dgm:pt modelId="{753705B7-C52A-4213-A6E4-1CFB829EE1C9}" type="sibTrans" cxnId="{F21735F6-5082-4B23-B160-D97BE53751D3}">
      <dgm:prSet/>
      <dgm:spPr/>
      <dgm:t>
        <a:bodyPr/>
        <a:lstStyle/>
        <a:p>
          <a:endParaRPr lang="es-AR"/>
        </a:p>
      </dgm:t>
    </dgm:pt>
    <dgm:pt modelId="{EF6A86B6-441D-4490-A285-64B5309636C8}">
      <dgm:prSet phldrT="[Texto]"/>
      <dgm:spPr/>
      <dgm:t>
        <a:bodyPr/>
        <a:lstStyle/>
        <a:p>
          <a:r>
            <a:rPr lang="es-AR"/>
            <a:t>Jefe de planificación</a:t>
          </a:r>
        </a:p>
      </dgm:t>
    </dgm:pt>
    <dgm:pt modelId="{189163ED-2652-49F2-90A6-82F8489BD4EE}" type="parTrans" cxnId="{105AA362-7185-475E-83C2-2A003169742A}">
      <dgm:prSet/>
      <dgm:spPr/>
      <dgm:t>
        <a:bodyPr/>
        <a:lstStyle/>
        <a:p>
          <a:endParaRPr lang="es-AR"/>
        </a:p>
      </dgm:t>
    </dgm:pt>
    <dgm:pt modelId="{16369F1D-05DC-4A9A-B1F4-95E657CEBC28}" type="sibTrans" cxnId="{105AA362-7185-475E-83C2-2A003169742A}">
      <dgm:prSet/>
      <dgm:spPr/>
      <dgm:t>
        <a:bodyPr/>
        <a:lstStyle/>
        <a:p>
          <a:endParaRPr lang="es-AR"/>
        </a:p>
      </dgm:t>
    </dgm:pt>
    <dgm:pt modelId="{540CA8C5-BA91-4B11-89BF-803753F2832F}">
      <dgm:prSet/>
      <dgm:spPr/>
      <dgm:t>
        <a:bodyPr/>
        <a:lstStyle/>
        <a:p>
          <a:r>
            <a:rPr lang="es-AR"/>
            <a:t>Especialista en MRP</a:t>
          </a:r>
        </a:p>
      </dgm:t>
    </dgm:pt>
    <dgm:pt modelId="{3BF2967D-6956-445E-A272-FF6F1BBE56C7}" type="parTrans" cxnId="{AF7E1150-7181-4054-B859-E0B681DED176}">
      <dgm:prSet/>
      <dgm:spPr/>
      <dgm:t>
        <a:bodyPr/>
        <a:lstStyle/>
        <a:p>
          <a:endParaRPr lang="es-AR"/>
        </a:p>
      </dgm:t>
    </dgm:pt>
    <dgm:pt modelId="{2D4C3FE9-6725-4620-9F13-16C8F73ED9EB}" type="sibTrans" cxnId="{AF7E1150-7181-4054-B859-E0B681DED176}">
      <dgm:prSet/>
      <dgm:spPr/>
      <dgm:t>
        <a:bodyPr/>
        <a:lstStyle/>
        <a:p>
          <a:endParaRPr lang="es-AR"/>
        </a:p>
      </dgm:t>
    </dgm:pt>
    <dgm:pt modelId="{276C5993-D15D-41D9-B036-8FCCC645A506}">
      <dgm:prSet/>
      <dgm:spPr/>
      <dgm:t>
        <a:bodyPr/>
        <a:lstStyle/>
        <a:p>
          <a:r>
            <a:rPr lang="es-AR"/>
            <a:t>Supervisor de producción</a:t>
          </a:r>
        </a:p>
      </dgm:t>
    </dgm:pt>
    <dgm:pt modelId="{4D09F460-801D-4607-89CD-FB33A58B95DD}" type="parTrans" cxnId="{41E43A5E-801D-4717-8C67-359B2051415F}">
      <dgm:prSet/>
      <dgm:spPr/>
      <dgm:t>
        <a:bodyPr/>
        <a:lstStyle/>
        <a:p>
          <a:endParaRPr lang="es-AR"/>
        </a:p>
      </dgm:t>
    </dgm:pt>
    <dgm:pt modelId="{7DE6FA41-5BBD-4BC7-9086-2240BDA23F4D}" type="sibTrans" cxnId="{41E43A5E-801D-4717-8C67-359B2051415F}">
      <dgm:prSet/>
      <dgm:spPr/>
      <dgm:t>
        <a:bodyPr/>
        <a:lstStyle/>
        <a:p>
          <a:endParaRPr lang="es-AR"/>
        </a:p>
      </dgm:t>
    </dgm:pt>
    <dgm:pt modelId="{746982E2-EB90-4FF9-8A5F-96E94B6D3360}">
      <dgm:prSet/>
      <dgm:spPr/>
      <dgm:t>
        <a:bodyPr/>
        <a:lstStyle/>
        <a:p>
          <a:r>
            <a:rPr lang="es-AR"/>
            <a:t>Operadores</a:t>
          </a:r>
        </a:p>
      </dgm:t>
    </dgm:pt>
    <dgm:pt modelId="{F3A5B9B5-9DB7-46BF-BA03-7E50D04F8481}" type="parTrans" cxnId="{0D48E55D-B028-4313-A844-F83EC8185201}">
      <dgm:prSet/>
      <dgm:spPr/>
      <dgm:t>
        <a:bodyPr/>
        <a:lstStyle/>
        <a:p>
          <a:endParaRPr lang="es-AR"/>
        </a:p>
      </dgm:t>
    </dgm:pt>
    <dgm:pt modelId="{608C3513-FA37-4F05-B8D6-F749882D3940}" type="sibTrans" cxnId="{0D48E55D-B028-4313-A844-F83EC8185201}">
      <dgm:prSet/>
      <dgm:spPr/>
      <dgm:t>
        <a:bodyPr/>
        <a:lstStyle/>
        <a:p>
          <a:endParaRPr lang="es-AR"/>
        </a:p>
      </dgm:t>
    </dgm:pt>
    <dgm:pt modelId="{D2BD09FD-744A-49A7-A8C2-E21535E99851}" type="pres">
      <dgm:prSet presAssocID="{AE80BD89-278C-470D-925B-0EF8D5B99C9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9E484A25-39CA-4136-828F-D8BF830191E3}" type="pres">
      <dgm:prSet presAssocID="{4A7EF8C2-39F4-4608-A52A-020E422328EC}" presName="root1" presStyleCnt="0"/>
      <dgm:spPr/>
    </dgm:pt>
    <dgm:pt modelId="{7508788D-70E5-467F-A616-0D45D89B123A}" type="pres">
      <dgm:prSet presAssocID="{4A7EF8C2-39F4-4608-A52A-020E422328EC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E98A53AC-BAC9-4AC5-8D0E-16BD67DDCC15}" type="pres">
      <dgm:prSet presAssocID="{4A7EF8C2-39F4-4608-A52A-020E422328EC}" presName="level2hierChild" presStyleCnt="0"/>
      <dgm:spPr/>
    </dgm:pt>
    <dgm:pt modelId="{D7F5EFB3-4805-433F-9165-1AD3C4A41D93}" type="pres">
      <dgm:prSet presAssocID="{4BCFD347-208B-4797-9662-BC20686B2F4A}" presName="conn2-1" presStyleLbl="parChTrans1D2" presStyleIdx="0" presStyleCnt="2"/>
      <dgm:spPr/>
      <dgm:t>
        <a:bodyPr/>
        <a:lstStyle/>
        <a:p>
          <a:endParaRPr lang="es-AR"/>
        </a:p>
      </dgm:t>
    </dgm:pt>
    <dgm:pt modelId="{11E0AEE0-A0A7-46C3-8FAA-8CC4F44395E1}" type="pres">
      <dgm:prSet presAssocID="{4BCFD347-208B-4797-9662-BC20686B2F4A}" presName="connTx" presStyleLbl="parChTrans1D2" presStyleIdx="0" presStyleCnt="2"/>
      <dgm:spPr/>
      <dgm:t>
        <a:bodyPr/>
        <a:lstStyle/>
        <a:p>
          <a:endParaRPr lang="es-AR"/>
        </a:p>
      </dgm:t>
    </dgm:pt>
    <dgm:pt modelId="{20559AEB-AC30-49ED-9809-5A4EDFDDA98B}" type="pres">
      <dgm:prSet presAssocID="{7376C33A-E358-4AF1-A165-EC4CE722ED18}" presName="root2" presStyleCnt="0"/>
      <dgm:spPr/>
    </dgm:pt>
    <dgm:pt modelId="{5004EF6F-BAF4-4253-A835-B5B4FB837439}" type="pres">
      <dgm:prSet presAssocID="{7376C33A-E358-4AF1-A165-EC4CE722ED18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001F8DC6-4144-47E6-AFDA-B42887BDF4FD}" type="pres">
      <dgm:prSet presAssocID="{7376C33A-E358-4AF1-A165-EC4CE722ED18}" presName="level3hierChild" presStyleCnt="0"/>
      <dgm:spPr/>
    </dgm:pt>
    <dgm:pt modelId="{D5C60DCB-9829-4C7C-863F-764CD675BAC1}" type="pres">
      <dgm:prSet presAssocID="{4D09F460-801D-4607-89CD-FB33A58B95DD}" presName="conn2-1" presStyleLbl="parChTrans1D3" presStyleIdx="0" presStyleCnt="2"/>
      <dgm:spPr/>
      <dgm:t>
        <a:bodyPr/>
        <a:lstStyle/>
        <a:p>
          <a:endParaRPr lang="es-AR"/>
        </a:p>
      </dgm:t>
    </dgm:pt>
    <dgm:pt modelId="{EA36323D-FFAA-4844-97EF-F05339D1AEB7}" type="pres">
      <dgm:prSet presAssocID="{4D09F460-801D-4607-89CD-FB33A58B95DD}" presName="connTx" presStyleLbl="parChTrans1D3" presStyleIdx="0" presStyleCnt="2"/>
      <dgm:spPr/>
      <dgm:t>
        <a:bodyPr/>
        <a:lstStyle/>
        <a:p>
          <a:endParaRPr lang="es-AR"/>
        </a:p>
      </dgm:t>
    </dgm:pt>
    <dgm:pt modelId="{365BA710-3F0B-428E-AECA-BCC8B9A76DE7}" type="pres">
      <dgm:prSet presAssocID="{276C5993-D15D-41D9-B036-8FCCC645A506}" presName="root2" presStyleCnt="0"/>
      <dgm:spPr/>
    </dgm:pt>
    <dgm:pt modelId="{995EE040-1775-4206-866A-DF00F0A740B7}" type="pres">
      <dgm:prSet presAssocID="{276C5993-D15D-41D9-B036-8FCCC645A506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15E53D29-2AA2-40CF-9CBD-2A60FA12F472}" type="pres">
      <dgm:prSet presAssocID="{276C5993-D15D-41D9-B036-8FCCC645A506}" presName="level3hierChild" presStyleCnt="0"/>
      <dgm:spPr/>
    </dgm:pt>
    <dgm:pt modelId="{A69553F8-3300-451C-BFED-4FAA6F904FDD}" type="pres">
      <dgm:prSet presAssocID="{F3A5B9B5-9DB7-46BF-BA03-7E50D04F8481}" presName="conn2-1" presStyleLbl="parChTrans1D4" presStyleIdx="0" presStyleCnt="1"/>
      <dgm:spPr/>
      <dgm:t>
        <a:bodyPr/>
        <a:lstStyle/>
        <a:p>
          <a:endParaRPr lang="es-AR"/>
        </a:p>
      </dgm:t>
    </dgm:pt>
    <dgm:pt modelId="{32E76C2F-3847-4CD6-8166-22E4DAB5C006}" type="pres">
      <dgm:prSet presAssocID="{F3A5B9B5-9DB7-46BF-BA03-7E50D04F8481}" presName="connTx" presStyleLbl="parChTrans1D4" presStyleIdx="0" presStyleCnt="1"/>
      <dgm:spPr/>
      <dgm:t>
        <a:bodyPr/>
        <a:lstStyle/>
        <a:p>
          <a:endParaRPr lang="es-AR"/>
        </a:p>
      </dgm:t>
    </dgm:pt>
    <dgm:pt modelId="{2C6B9FBD-1488-47CB-88F9-0A5DA8413AE9}" type="pres">
      <dgm:prSet presAssocID="{746982E2-EB90-4FF9-8A5F-96E94B6D3360}" presName="root2" presStyleCnt="0"/>
      <dgm:spPr/>
    </dgm:pt>
    <dgm:pt modelId="{45DA9EEE-EB60-4769-90AC-33D529EBF89F}" type="pres">
      <dgm:prSet presAssocID="{746982E2-EB90-4FF9-8A5F-96E94B6D3360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715B473E-2286-4CC5-B91A-792E3930CA25}" type="pres">
      <dgm:prSet presAssocID="{746982E2-EB90-4FF9-8A5F-96E94B6D3360}" presName="level3hierChild" presStyleCnt="0"/>
      <dgm:spPr/>
    </dgm:pt>
    <dgm:pt modelId="{73FAA20F-C291-47EC-8130-C765642546CE}" type="pres">
      <dgm:prSet presAssocID="{189163ED-2652-49F2-90A6-82F8489BD4EE}" presName="conn2-1" presStyleLbl="parChTrans1D2" presStyleIdx="1" presStyleCnt="2"/>
      <dgm:spPr/>
      <dgm:t>
        <a:bodyPr/>
        <a:lstStyle/>
        <a:p>
          <a:endParaRPr lang="es-AR"/>
        </a:p>
      </dgm:t>
    </dgm:pt>
    <dgm:pt modelId="{AD4DAD91-25C1-4946-840E-A3695F58321A}" type="pres">
      <dgm:prSet presAssocID="{189163ED-2652-49F2-90A6-82F8489BD4EE}" presName="connTx" presStyleLbl="parChTrans1D2" presStyleIdx="1" presStyleCnt="2"/>
      <dgm:spPr/>
      <dgm:t>
        <a:bodyPr/>
        <a:lstStyle/>
        <a:p>
          <a:endParaRPr lang="es-AR"/>
        </a:p>
      </dgm:t>
    </dgm:pt>
    <dgm:pt modelId="{BC6739E4-7A65-47CC-B437-4A3C80B8AB3E}" type="pres">
      <dgm:prSet presAssocID="{EF6A86B6-441D-4490-A285-64B5309636C8}" presName="root2" presStyleCnt="0"/>
      <dgm:spPr/>
    </dgm:pt>
    <dgm:pt modelId="{0C6DB955-109C-4EE4-9A08-BE10EEACFC9B}" type="pres">
      <dgm:prSet presAssocID="{EF6A86B6-441D-4490-A285-64B5309636C8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83512DE3-3B70-4BEA-8A2F-AA96773560AD}" type="pres">
      <dgm:prSet presAssocID="{EF6A86B6-441D-4490-A285-64B5309636C8}" presName="level3hierChild" presStyleCnt="0"/>
      <dgm:spPr/>
    </dgm:pt>
    <dgm:pt modelId="{269C4AFB-4745-48C9-A3A2-F502B39E3166}" type="pres">
      <dgm:prSet presAssocID="{3BF2967D-6956-445E-A272-FF6F1BBE56C7}" presName="conn2-1" presStyleLbl="parChTrans1D3" presStyleIdx="1" presStyleCnt="2"/>
      <dgm:spPr/>
      <dgm:t>
        <a:bodyPr/>
        <a:lstStyle/>
        <a:p>
          <a:endParaRPr lang="es-AR"/>
        </a:p>
      </dgm:t>
    </dgm:pt>
    <dgm:pt modelId="{2900FCF1-3ABC-4AFE-9057-9C36B567D1C7}" type="pres">
      <dgm:prSet presAssocID="{3BF2967D-6956-445E-A272-FF6F1BBE56C7}" presName="connTx" presStyleLbl="parChTrans1D3" presStyleIdx="1" presStyleCnt="2"/>
      <dgm:spPr/>
      <dgm:t>
        <a:bodyPr/>
        <a:lstStyle/>
        <a:p>
          <a:endParaRPr lang="es-AR"/>
        </a:p>
      </dgm:t>
    </dgm:pt>
    <dgm:pt modelId="{49FC80BF-4FFC-4D43-8843-520120DCAB38}" type="pres">
      <dgm:prSet presAssocID="{540CA8C5-BA91-4B11-89BF-803753F2832F}" presName="root2" presStyleCnt="0"/>
      <dgm:spPr/>
    </dgm:pt>
    <dgm:pt modelId="{0A745898-14F2-4348-AAB0-0BC54B6F1DDD}" type="pres">
      <dgm:prSet presAssocID="{540CA8C5-BA91-4B11-89BF-803753F2832F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s-AR"/>
        </a:p>
      </dgm:t>
    </dgm:pt>
    <dgm:pt modelId="{25A1C69A-243C-45EF-997C-B574C84CB5B8}" type="pres">
      <dgm:prSet presAssocID="{540CA8C5-BA91-4B11-89BF-803753F2832F}" presName="level3hierChild" presStyleCnt="0"/>
      <dgm:spPr/>
    </dgm:pt>
  </dgm:ptLst>
  <dgm:cxnLst>
    <dgm:cxn modelId="{1ED6D712-628D-4701-B2DF-B1F1E6B4056E}" type="presOf" srcId="{4A7EF8C2-39F4-4608-A52A-020E422328EC}" destId="{7508788D-70E5-467F-A616-0D45D89B123A}" srcOrd="0" destOrd="0" presId="urn:microsoft.com/office/officeart/2008/layout/HorizontalMultiLevelHierarchy"/>
    <dgm:cxn modelId="{BBCC2558-AF70-404B-AC30-7CB82F18AC54}" srcId="{AE80BD89-278C-470D-925B-0EF8D5B99C9B}" destId="{4A7EF8C2-39F4-4608-A52A-020E422328EC}" srcOrd="0" destOrd="0" parTransId="{74387DC8-5E50-4781-9075-8396EF7B3E4E}" sibTransId="{0FC06FAD-E23E-4A79-9EF2-B3D62C7087CF}"/>
    <dgm:cxn modelId="{4D1246DD-543A-408A-84C5-6BB0C00275E0}" type="presOf" srcId="{AE80BD89-278C-470D-925B-0EF8D5B99C9B}" destId="{D2BD09FD-744A-49A7-A8C2-E21535E99851}" srcOrd="0" destOrd="0" presId="urn:microsoft.com/office/officeart/2008/layout/HorizontalMultiLevelHierarchy"/>
    <dgm:cxn modelId="{41E43A5E-801D-4717-8C67-359B2051415F}" srcId="{7376C33A-E358-4AF1-A165-EC4CE722ED18}" destId="{276C5993-D15D-41D9-B036-8FCCC645A506}" srcOrd="0" destOrd="0" parTransId="{4D09F460-801D-4607-89CD-FB33A58B95DD}" sibTransId="{7DE6FA41-5BBD-4BC7-9086-2240BDA23F4D}"/>
    <dgm:cxn modelId="{F21735F6-5082-4B23-B160-D97BE53751D3}" srcId="{4A7EF8C2-39F4-4608-A52A-020E422328EC}" destId="{7376C33A-E358-4AF1-A165-EC4CE722ED18}" srcOrd="0" destOrd="0" parTransId="{4BCFD347-208B-4797-9662-BC20686B2F4A}" sibTransId="{753705B7-C52A-4213-A6E4-1CFB829EE1C9}"/>
    <dgm:cxn modelId="{F8BC1356-92F1-4DC6-B567-8DF3FA3D3839}" type="presOf" srcId="{EF6A86B6-441D-4490-A285-64B5309636C8}" destId="{0C6DB955-109C-4EE4-9A08-BE10EEACFC9B}" srcOrd="0" destOrd="0" presId="urn:microsoft.com/office/officeart/2008/layout/HorizontalMultiLevelHierarchy"/>
    <dgm:cxn modelId="{23D486BC-156B-4BE8-A316-6B91AC3AFBA2}" type="presOf" srcId="{540CA8C5-BA91-4B11-89BF-803753F2832F}" destId="{0A745898-14F2-4348-AAB0-0BC54B6F1DDD}" srcOrd="0" destOrd="0" presId="urn:microsoft.com/office/officeart/2008/layout/HorizontalMultiLevelHierarchy"/>
    <dgm:cxn modelId="{FDE96151-33F7-42A8-B520-DEE2EBE9A7DE}" type="presOf" srcId="{F3A5B9B5-9DB7-46BF-BA03-7E50D04F8481}" destId="{A69553F8-3300-451C-BFED-4FAA6F904FDD}" srcOrd="0" destOrd="0" presId="urn:microsoft.com/office/officeart/2008/layout/HorizontalMultiLevelHierarchy"/>
    <dgm:cxn modelId="{0691681D-3448-4FE0-B362-3E3B496FFA85}" type="presOf" srcId="{189163ED-2652-49F2-90A6-82F8489BD4EE}" destId="{AD4DAD91-25C1-4946-840E-A3695F58321A}" srcOrd="1" destOrd="0" presId="urn:microsoft.com/office/officeart/2008/layout/HorizontalMultiLevelHierarchy"/>
    <dgm:cxn modelId="{583667CF-FD41-44D5-A2AE-7299818EE42C}" type="presOf" srcId="{276C5993-D15D-41D9-B036-8FCCC645A506}" destId="{995EE040-1775-4206-866A-DF00F0A740B7}" srcOrd="0" destOrd="0" presId="urn:microsoft.com/office/officeart/2008/layout/HorizontalMultiLevelHierarchy"/>
    <dgm:cxn modelId="{6BDD9C11-C60F-476E-B67B-B04B628A66FA}" type="presOf" srcId="{189163ED-2652-49F2-90A6-82F8489BD4EE}" destId="{73FAA20F-C291-47EC-8130-C765642546CE}" srcOrd="0" destOrd="0" presId="urn:microsoft.com/office/officeart/2008/layout/HorizontalMultiLevelHierarchy"/>
    <dgm:cxn modelId="{05C00DF6-6FD0-44BE-A916-64F27FA2B4BB}" type="presOf" srcId="{4D09F460-801D-4607-89CD-FB33A58B95DD}" destId="{EA36323D-FFAA-4844-97EF-F05339D1AEB7}" srcOrd="1" destOrd="0" presId="urn:microsoft.com/office/officeart/2008/layout/HorizontalMultiLevelHierarchy"/>
    <dgm:cxn modelId="{EB838EDF-B894-46F3-A71D-D700D9DE72A2}" type="presOf" srcId="{4D09F460-801D-4607-89CD-FB33A58B95DD}" destId="{D5C60DCB-9829-4C7C-863F-764CD675BAC1}" srcOrd="0" destOrd="0" presId="urn:microsoft.com/office/officeart/2008/layout/HorizontalMultiLevelHierarchy"/>
    <dgm:cxn modelId="{0D48E55D-B028-4313-A844-F83EC8185201}" srcId="{276C5993-D15D-41D9-B036-8FCCC645A506}" destId="{746982E2-EB90-4FF9-8A5F-96E94B6D3360}" srcOrd="0" destOrd="0" parTransId="{F3A5B9B5-9DB7-46BF-BA03-7E50D04F8481}" sibTransId="{608C3513-FA37-4F05-B8D6-F749882D3940}"/>
    <dgm:cxn modelId="{764EA89F-96E7-476B-9E26-A760F6395B25}" type="presOf" srcId="{746982E2-EB90-4FF9-8A5F-96E94B6D3360}" destId="{45DA9EEE-EB60-4769-90AC-33D529EBF89F}" srcOrd="0" destOrd="0" presId="urn:microsoft.com/office/officeart/2008/layout/HorizontalMultiLevelHierarchy"/>
    <dgm:cxn modelId="{AF7E1150-7181-4054-B859-E0B681DED176}" srcId="{EF6A86B6-441D-4490-A285-64B5309636C8}" destId="{540CA8C5-BA91-4B11-89BF-803753F2832F}" srcOrd="0" destOrd="0" parTransId="{3BF2967D-6956-445E-A272-FF6F1BBE56C7}" sibTransId="{2D4C3FE9-6725-4620-9F13-16C8F73ED9EB}"/>
    <dgm:cxn modelId="{E9D7B95F-497F-40FB-BF59-881767F911E1}" type="presOf" srcId="{3BF2967D-6956-445E-A272-FF6F1BBE56C7}" destId="{269C4AFB-4745-48C9-A3A2-F502B39E3166}" srcOrd="0" destOrd="0" presId="urn:microsoft.com/office/officeart/2008/layout/HorizontalMultiLevelHierarchy"/>
    <dgm:cxn modelId="{215382BD-0389-4E08-A6D3-AEA1B796DB1B}" type="presOf" srcId="{F3A5B9B5-9DB7-46BF-BA03-7E50D04F8481}" destId="{32E76C2F-3847-4CD6-8166-22E4DAB5C006}" srcOrd="1" destOrd="0" presId="urn:microsoft.com/office/officeart/2008/layout/HorizontalMultiLevelHierarchy"/>
    <dgm:cxn modelId="{11A222B5-EBA7-4CDB-9B96-7E9B21D618F6}" type="presOf" srcId="{4BCFD347-208B-4797-9662-BC20686B2F4A}" destId="{D7F5EFB3-4805-433F-9165-1AD3C4A41D93}" srcOrd="0" destOrd="0" presId="urn:microsoft.com/office/officeart/2008/layout/HorizontalMultiLevelHierarchy"/>
    <dgm:cxn modelId="{B8B37F08-8892-44BC-BBFD-2ED9507CE768}" type="presOf" srcId="{7376C33A-E358-4AF1-A165-EC4CE722ED18}" destId="{5004EF6F-BAF4-4253-A835-B5B4FB837439}" srcOrd="0" destOrd="0" presId="urn:microsoft.com/office/officeart/2008/layout/HorizontalMultiLevelHierarchy"/>
    <dgm:cxn modelId="{AE66830C-7E9E-4761-871F-13BF3A27D205}" type="presOf" srcId="{3BF2967D-6956-445E-A272-FF6F1BBE56C7}" destId="{2900FCF1-3ABC-4AFE-9057-9C36B567D1C7}" srcOrd="1" destOrd="0" presId="urn:microsoft.com/office/officeart/2008/layout/HorizontalMultiLevelHierarchy"/>
    <dgm:cxn modelId="{105AA362-7185-475E-83C2-2A003169742A}" srcId="{4A7EF8C2-39F4-4608-A52A-020E422328EC}" destId="{EF6A86B6-441D-4490-A285-64B5309636C8}" srcOrd="1" destOrd="0" parTransId="{189163ED-2652-49F2-90A6-82F8489BD4EE}" sibTransId="{16369F1D-05DC-4A9A-B1F4-95E657CEBC28}"/>
    <dgm:cxn modelId="{1786924E-F8ED-4094-98D1-3B101D27D2C0}" type="presOf" srcId="{4BCFD347-208B-4797-9662-BC20686B2F4A}" destId="{11E0AEE0-A0A7-46C3-8FAA-8CC4F44395E1}" srcOrd="1" destOrd="0" presId="urn:microsoft.com/office/officeart/2008/layout/HorizontalMultiLevelHierarchy"/>
    <dgm:cxn modelId="{8EAE3F49-D8D0-4DC8-ACC6-712EF8E5F242}" type="presParOf" srcId="{D2BD09FD-744A-49A7-A8C2-E21535E99851}" destId="{9E484A25-39CA-4136-828F-D8BF830191E3}" srcOrd="0" destOrd="0" presId="urn:microsoft.com/office/officeart/2008/layout/HorizontalMultiLevelHierarchy"/>
    <dgm:cxn modelId="{06FF9388-2A77-47C1-B62E-234480CF072C}" type="presParOf" srcId="{9E484A25-39CA-4136-828F-D8BF830191E3}" destId="{7508788D-70E5-467F-A616-0D45D89B123A}" srcOrd="0" destOrd="0" presId="urn:microsoft.com/office/officeart/2008/layout/HorizontalMultiLevelHierarchy"/>
    <dgm:cxn modelId="{4048D9BD-998B-4C55-BF52-2D47D5A20FC7}" type="presParOf" srcId="{9E484A25-39CA-4136-828F-D8BF830191E3}" destId="{E98A53AC-BAC9-4AC5-8D0E-16BD67DDCC15}" srcOrd="1" destOrd="0" presId="urn:microsoft.com/office/officeart/2008/layout/HorizontalMultiLevelHierarchy"/>
    <dgm:cxn modelId="{239AAEFB-B0C1-4B9C-9A7C-9148C44093EB}" type="presParOf" srcId="{E98A53AC-BAC9-4AC5-8D0E-16BD67DDCC15}" destId="{D7F5EFB3-4805-433F-9165-1AD3C4A41D93}" srcOrd="0" destOrd="0" presId="urn:microsoft.com/office/officeart/2008/layout/HorizontalMultiLevelHierarchy"/>
    <dgm:cxn modelId="{5B5BCD79-C0D7-4E9F-9CF1-863C91A7FB93}" type="presParOf" srcId="{D7F5EFB3-4805-433F-9165-1AD3C4A41D93}" destId="{11E0AEE0-A0A7-46C3-8FAA-8CC4F44395E1}" srcOrd="0" destOrd="0" presId="urn:microsoft.com/office/officeart/2008/layout/HorizontalMultiLevelHierarchy"/>
    <dgm:cxn modelId="{8616BAC7-8C2D-4052-B108-A2334EFC17A8}" type="presParOf" srcId="{E98A53AC-BAC9-4AC5-8D0E-16BD67DDCC15}" destId="{20559AEB-AC30-49ED-9809-5A4EDFDDA98B}" srcOrd="1" destOrd="0" presId="urn:microsoft.com/office/officeart/2008/layout/HorizontalMultiLevelHierarchy"/>
    <dgm:cxn modelId="{277C797E-E044-4101-A4D9-4C9B06F09547}" type="presParOf" srcId="{20559AEB-AC30-49ED-9809-5A4EDFDDA98B}" destId="{5004EF6F-BAF4-4253-A835-B5B4FB837439}" srcOrd="0" destOrd="0" presId="urn:microsoft.com/office/officeart/2008/layout/HorizontalMultiLevelHierarchy"/>
    <dgm:cxn modelId="{115EB622-0957-45D2-8D1A-8C9D4F56C6C7}" type="presParOf" srcId="{20559AEB-AC30-49ED-9809-5A4EDFDDA98B}" destId="{001F8DC6-4144-47E6-AFDA-B42887BDF4FD}" srcOrd="1" destOrd="0" presId="urn:microsoft.com/office/officeart/2008/layout/HorizontalMultiLevelHierarchy"/>
    <dgm:cxn modelId="{6BF8D958-12B6-4A24-8E14-7CE4C6D9A7A9}" type="presParOf" srcId="{001F8DC6-4144-47E6-AFDA-B42887BDF4FD}" destId="{D5C60DCB-9829-4C7C-863F-764CD675BAC1}" srcOrd="0" destOrd="0" presId="urn:microsoft.com/office/officeart/2008/layout/HorizontalMultiLevelHierarchy"/>
    <dgm:cxn modelId="{9860AD12-8C1B-47AD-90D0-376B0E1C81D7}" type="presParOf" srcId="{D5C60DCB-9829-4C7C-863F-764CD675BAC1}" destId="{EA36323D-FFAA-4844-97EF-F05339D1AEB7}" srcOrd="0" destOrd="0" presId="urn:microsoft.com/office/officeart/2008/layout/HorizontalMultiLevelHierarchy"/>
    <dgm:cxn modelId="{D8D0037E-18C1-4FB9-A188-59EA1748B134}" type="presParOf" srcId="{001F8DC6-4144-47E6-AFDA-B42887BDF4FD}" destId="{365BA710-3F0B-428E-AECA-BCC8B9A76DE7}" srcOrd="1" destOrd="0" presId="urn:microsoft.com/office/officeart/2008/layout/HorizontalMultiLevelHierarchy"/>
    <dgm:cxn modelId="{5C7A2DF8-97F2-424F-AA73-077E72CBFBFB}" type="presParOf" srcId="{365BA710-3F0B-428E-AECA-BCC8B9A76DE7}" destId="{995EE040-1775-4206-866A-DF00F0A740B7}" srcOrd="0" destOrd="0" presId="urn:microsoft.com/office/officeart/2008/layout/HorizontalMultiLevelHierarchy"/>
    <dgm:cxn modelId="{8492C550-9504-42D7-810B-2EC453D50F0B}" type="presParOf" srcId="{365BA710-3F0B-428E-AECA-BCC8B9A76DE7}" destId="{15E53D29-2AA2-40CF-9CBD-2A60FA12F472}" srcOrd="1" destOrd="0" presId="urn:microsoft.com/office/officeart/2008/layout/HorizontalMultiLevelHierarchy"/>
    <dgm:cxn modelId="{66A48CF1-A089-4E9C-8E52-0B5F4CD2553B}" type="presParOf" srcId="{15E53D29-2AA2-40CF-9CBD-2A60FA12F472}" destId="{A69553F8-3300-451C-BFED-4FAA6F904FDD}" srcOrd="0" destOrd="0" presId="urn:microsoft.com/office/officeart/2008/layout/HorizontalMultiLevelHierarchy"/>
    <dgm:cxn modelId="{EFE96286-14A8-4942-B5F2-8844A275EDE1}" type="presParOf" srcId="{A69553F8-3300-451C-BFED-4FAA6F904FDD}" destId="{32E76C2F-3847-4CD6-8166-22E4DAB5C006}" srcOrd="0" destOrd="0" presId="urn:microsoft.com/office/officeart/2008/layout/HorizontalMultiLevelHierarchy"/>
    <dgm:cxn modelId="{BF00DE4A-7DA6-4A3F-A111-BC80DDBFB1FD}" type="presParOf" srcId="{15E53D29-2AA2-40CF-9CBD-2A60FA12F472}" destId="{2C6B9FBD-1488-47CB-88F9-0A5DA8413AE9}" srcOrd="1" destOrd="0" presId="urn:microsoft.com/office/officeart/2008/layout/HorizontalMultiLevelHierarchy"/>
    <dgm:cxn modelId="{D053761F-84F4-4A5E-8C18-7B4A5A477F3F}" type="presParOf" srcId="{2C6B9FBD-1488-47CB-88F9-0A5DA8413AE9}" destId="{45DA9EEE-EB60-4769-90AC-33D529EBF89F}" srcOrd="0" destOrd="0" presId="urn:microsoft.com/office/officeart/2008/layout/HorizontalMultiLevelHierarchy"/>
    <dgm:cxn modelId="{BD0036E0-FD9C-48C6-80C0-C9DD9ED647B5}" type="presParOf" srcId="{2C6B9FBD-1488-47CB-88F9-0A5DA8413AE9}" destId="{715B473E-2286-4CC5-B91A-792E3930CA25}" srcOrd="1" destOrd="0" presId="urn:microsoft.com/office/officeart/2008/layout/HorizontalMultiLevelHierarchy"/>
    <dgm:cxn modelId="{9DD1FEEC-6D75-422F-890C-D1249989D1ED}" type="presParOf" srcId="{E98A53AC-BAC9-4AC5-8D0E-16BD67DDCC15}" destId="{73FAA20F-C291-47EC-8130-C765642546CE}" srcOrd="2" destOrd="0" presId="urn:microsoft.com/office/officeart/2008/layout/HorizontalMultiLevelHierarchy"/>
    <dgm:cxn modelId="{2B6D329A-7B13-4BF7-922D-02250A364865}" type="presParOf" srcId="{73FAA20F-C291-47EC-8130-C765642546CE}" destId="{AD4DAD91-25C1-4946-840E-A3695F58321A}" srcOrd="0" destOrd="0" presId="urn:microsoft.com/office/officeart/2008/layout/HorizontalMultiLevelHierarchy"/>
    <dgm:cxn modelId="{FD72E0C0-E411-4A05-A8EF-05D50613B4B9}" type="presParOf" srcId="{E98A53AC-BAC9-4AC5-8D0E-16BD67DDCC15}" destId="{BC6739E4-7A65-47CC-B437-4A3C80B8AB3E}" srcOrd="3" destOrd="0" presId="urn:microsoft.com/office/officeart/2008/layout/HorizontalMultiLevelHierarchy"/>
    <dgm:cxn modelId="{14C45311-45A6-4137-A1FB-3E549293B62E}" type="presParOf" srcId="{BC6739E4-7A65-47CC-B437-4A3C80B8AB3E}" destId="{0C6DB955-109C-4EE4-9A08-BE10EEACFC9B}" srcOrd="0" destOrd="0" presId="urn:microsoft.com/office/officeart/2008/layout/HorizontalMultiLevelHierarchy"/>
    <dgm:cxn modelId="{CE99EFA1-4111-4E03-9A50-99DDB3A62C7B}" type="presParOf" srcId="{BC6739E4-7A65-47CC-B437-4A3C80B8AB3E}" destId="{83512DE3-3B70-4BEA-8A2F-AA96773560AD}" srcOrd="1" destOrd="0" presId="urn:microsoft.com/office/officeart/2008/layout/HorizontalMultiLevelHierarchy"/>
    <dgm:cxn modelId="{49EA94ED-4E34-41C5-A8B1-885C820EB28E}" type="presParOf" srcId="{83512DE3-3B70-4BEA-8A2F-AA96773560AD}" destId="{269C4AFB-4745-48C9-A3A2-F502B39E3166}" srcOrd="0" destOrd="0" presId="urn:microsoft.com/office/officeart/2008/layout/HorizontalMultiLevelHierarchy"/>
    <dgm:cxn modelId="{688F3DE9-535D-4548-BB84-B70E13074732}" type="presParOf" srcId="{269C4AFB-4745-48C9-A3A2-F502B39E3166}" destId="{2900FCF1-3ABC-4AFE-9057-9C36B567D1C7}" srcOrd="0" destOrd="0" presId="urn:microsoft.com/office/officeart/2008/layout/HorizontalMultiLevelHierarchy"/>
    <dgm:cxn modelId="{084E003C-AF1F-4E5E-82AA-B6EF36EC62D2}" type="presParOf" srcId="{83512DE3-3B70-4BEA-8A2F-AA96773560AD}" destId="{49FC80BF-4FFC-4D43-8843-520120DCAB38}" srcOrd="1" destOrd="0" presId="urn:microsoft.com/office/officeart/2008/layout/HorizontalMultiLevelHierarchy"/>
    <dgm:cxn modelId="{381FCD85-D40C-4426-8410-5BA2AE8B01E3}" type="presParOf" srcId="{49FC80BF-4FFC-4D43-8843-520120DCAB38}" destId="{0A745898-14F2-4348-AAB0-0BC54B6F1DDD}" srcOrd="0" destOrd="0" presId="urn:microsoft.com/office/officeart/2008/layout/HorizontalMultiLevelHierarchy"/>
    <dgm:cxn modelId="{D3E201E4-EC3B-4CE7-A7F5-A95956261E54}" type="presParOf" srcId="{49FC80BF-4FFC-4D43-8843-520120DCAB38}" destId="{25A1C69A-243C-45EF-997C-B574C84CB5B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C4AFB-4745-48C9-A3A2-F502B39E3166}">
      <dsp:nvSpPr>
        <dsp:cNvPr id="0" name=""/>
        <dsp:cNvSpPr/>
      </dsp:nvSpPr>
      <dsp:spPr>
        <a:xfrm>
          <a:off x="2380007" y="2215013"/>
          <a:ext cx="3162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6249" y="45720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500" kern="1200"/>
        </a:p>
      </dsp:txBody>
      <dsp:txXfrm>
        <a:off x="2530226" y="2252827"/>
        <a:ext cx="15812" cy="15812"/>
      </dsp:txXfrm>
    </dsp:sp>
    <dsp:sp modelId="{73FAA20F-C291-47EC-8130-C765642546CE}">
      <dsp:nvSpPr>
        <dsp:cNvPr id="0" name=""/>
        <dsp:cNvSpPr/>
      </dsp:nvSpPr>
      <dsp:spPr>
        <a:xfrm>
          <a:off x="482507" y="1959428"/>
          <a:ext cx="316249" cy="301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124" y="0"/>
              </a:lnTo>
              <a:lnTo>
                <a:pt x="158124" y="301305"/>
              </a:lnTo>
              <a:lnTo>
                <a:pt x="316249" y="301305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500" kern="1200"/>
        </a:p>
      </dsp:txBody>
      <dsp:txXfrm>
        <a:off x="629712" y="2099160"/>
        <a:ext cx="21840" cy="21840"/>
      </dsp:txXfrm>
    </dsp:sp>
    <dsp:sp modelId="{A69553F8-3300-451C-BFED-4FAA6F904FDD}">
      <dsp:nvSpPr>
        <dsp:cNvPr id="0" name=""/>
        <dsp:cNvSpPr/>
      </dsp:nvSpPr>
      <dsp:spPr>
        <a:xfrm>
          <a:off x="4277506" y="1612403"/>
          <a:ext cx="3162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6249" y="45720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500" kern="1200"/>
        </a:p>
      </dsp:txBody>
      <dsp:txXfrm>
        <a:off x="4427725" y="1650217"/>
        <a:ext cx="15812" cy="15812"/>
      </dsp:txXfrm>
    </dsp:sp>
    <dsp:sp modelId="{D5C60DCB-9829-4C7C-863F-764CD675BAC1}">
      <dsp:nvSpPr>
        <dsp:cNvPr id="0" name=""/>
        <dsp:cNvSpPr/>
      </dsp:nvSpPr>
      <dsp:spPr>
        <a:xfrm>
          <a:off x="2380007" y="1612403"/>
          <a:ext cx="3162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6249" y="45720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500" kern="1200"/>
        </a:p>
      </dsp:txBody>
      <dsp:txXfrm>
        <a:off x="2530226" y="1650217"/>
        <a:ext cx="15812" cy="15812"/>
      </dsp:txXfrm>
    </dsp:sp>
    <dsp:sp modelId="{D7F5EFB3-4805-433F-9165-1AD3C4A41D93}">
      <dsp:nvSpPr>
        <dsp:cNvPr id="0" name=""/>
        <dsp:cNvSpPr/>
      </dsp:nvSpPr>
      <dsp:spPr>
        <a:xfrm>
          <a:off x="482507" y="1658123"/>
          <a:ext cx="316249" cy="301305"/>
        </a:xfrm>
        <a:custGeom>
          <a:avLst/>
          <a:gdLst/>
          <a:ahLst/>
          <a:cxnLst/>
          <a:rect l="0" t="0" r="0" b="0"/>
          <a:pathLst>
            <a:path>
              <a:moveTo>
                <a:pt x="0" y="301305"/>
              </a:moveTo>
              <a:lnTo>
                <a:pt x="158124" y="301305"/>
              </a:lnTo>
              <a:lnTo>
                <a:pt x="158124" y="0"/>
              </a:lnTo>
              <a:lnTo>
                <a:pt x="316249" y="0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AR" sz="500" kern="1200"/>
        </a:p>
      </dsp:txBody>
      <dsp:txXfrm>
        <a:off x="629712" y="1797855"/>
        <a:ext cx="21840" cy="21840"/>
      </dsp:txXfrm>
    </dsp:sp>
    <dsp:sp modelId="{7508788D-70E5-467F-A616-0D45D89B123A}">
      <dsp:nvSpPr>
        <dsp:cNvPr id="0" name=""/>
        <dsp:cNvSpPr/>
      </dsp:nvSpPr>
      <dsp:spPr>
        <a:xfrm rot="16200000">
          <a:off x="-1027189" y="1718384"/>
          <a:ext cx="2537306" cy="48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100" kern="1200"/>
            <a:t>Gerente de producción</a:t>
          </a:r>
        </a:p>
      </dsp:txBody>
      <dsp:txXfrm>
        <a:off x="-1027189" y="1718384"/>
        <a:ext cx="2537306" cy="482088"/>
      </dsp:txXfrm>
    </dsp:sp>
    <dsp:sp modelId="{5004EF6F-BAF4-4253-A835-B5B4FB837439}">
      <dsp:nvSpPr>
        <dsp:cNvPr id="0" name=""/>
        <dsp:cNvSpPr/>
      </dsp:nvSpPr>
      <dsp:spPr>
        <a:xfrm>
          <a:off x="798757" y="1417079"/>
          <a:ext cx="1581249" cy="48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kern="1200" dirty="0"/>
            <a:t>Jefe de ejecución en planta</a:t>
          </a:r>
        </a:p>
      </dsp:txBody>
      <dsp:txXfrm>
        <a:off x="798757" y="1417079"/>
        <a:ext cx="1581249" cy="482088"/>
      </dsp:txXfrm>
    </dsp:sp>
    <dsp:sp modelId="{995EE040-1775-4206-866A-DF00F0A740B7}">
      <dsp:nvSpPr>
        <dsp:cNvPr id="0" name=""/>
        <dsp:cNvSpPr/>
      </dsp:nvSpPr>
      <dsp:spPr>
        <a:xfrm>
          <a:off x="2696257" y="1417079"/>
          <a:ext cx="1581249" cy="48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kern="1200"/>
            <a:t>Supervisor de producción</a:t>
          </a:r>
        </a:p>
      </dsp:txBody>
      <dsp:txXfrm>
        <a:off x="2696257" y="1417079"/>
        <a:ext cx="1581249" cy="482088"/>
      </dsp:txXfrm>
    </dsp:sp>
    <dsp:sp modelId="{45DA9EEE-EB60-4769-90AC-33D529EBF89F}">
      <dsp:nvSpPr>
        <dsp:cNvPr id="0" name=""/>
        <dsp:cNvSpPr/>
      </dsp:nvSpPr>
      <dsp:spPr>
        <a:xfrm>
          <a:off x="4593756" y="1417079"/>
          <a:ext cx="1581249" cy="48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kern="1200"/>
            <a:t>Operadores</a:t>
          </a:r>
        </a:p>
      </dsp:txBody>
      <dsp:txXfrm>
        <a:off x="4593756" y="1417079"/>
        <a:ext cx="1581249" cy="482088"/>
      </dsp:txXfrm>
    </dsp:sp>
    <dsp:sp modelId="{0C6DB955-109C-4EE4-9A08-BE10EEACFC9B}">
      <dsp:nvSpPr>
        <dsp:cNvPr id="0" name=""/>
        <dsp:cNvSpPr/>
      </dsp:nvSpPr>
      <dsp:spPr>
        <a:xfrm>
          <a:off x="798757" y="2019689"/>
          <a:ext cx="1581249" cy="48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kern="1200"/>
            <a:t>Jefe de planificación</a:t>
          </a:r>
        </a:p>
      </dsp:txBody>
      <dsp:txXfrm>
        <a:off x="798757" y="2019689"/>
        <a:ext cx="1581249" cy="482088"/>
      </dsp:txXfrm>
    </dsp:sp>
    <dsp:sp modelId="{0A745898-14F2-4348-AAB0-0BC54B6F1DDD}">
      <dsp:nvSpPr>
        <dsp:cNvPr id="0" name=""/>
        <dsp:cNvSpPr/>
      </dsp:nvSpPr>
      <dsp:spPr>
        <a:xfrm>
          <a:off x="2696257" y="2019689"/>
          <a:ext cx="1581249" cy="482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600" kern="1200"/>
            <a:t>Especialista en MRP</a:t>
          </a:r>
        </a:p>
      </dsp:txBody>
      <dsp:txXfrm>
        <a:off x="2696257" y="2019689"/>
        <a:ext cx="1581249" cy="482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1266E8-1D64-2D07-0E71-66F93FAEA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B371B52-3B92-6A8D-E8D9-EDA7A0CFA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3D31D77-6210-0DAD-AED9-738002A0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40F8011-B15F-BE66-EFF8-514AC142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5FF2223-58F3-0B9E-4E15-857800D8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074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C38E6E0-C5FD-6B59-F210-536C9F0D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7B32249A-A758-E2DA-0807-34C37BBA2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D700370-7D9B-8DD1-C2BF-F6185391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9472716-8D2B-1586-FC30-3D06DB55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D37F13A-330D-9072-98F2-CC08C808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5616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D9990F65-C23C-5C81-40AD-6441A093E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ADA4C75C-CDEE-B657-950E-6CD020B8B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7BBEF9B-0377-42A9-11B1-A40C3912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F5E70AF1-2826-7051-E7D2-DEEDBBCE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8749ECF-9953-626A-F286-9D7E9FB2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388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ice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67AC1F1-169E-4C06-90BB-E640B50F0261}"/>
              </a:ext>
            </a:extLst>
          </p:cNvPr>
          <p:cNvSpPr/>
          <p:nvPr userDrawn="1"/>
        </p:nvSpPr>
        <p:spPr>
          <a:xfrm>
            <a:off x="-14959" y="10330"/>
            <a:ext cx="12192000" cy="6875771"/>
          </a:xfrm>
          <a:prstGeom prst="rect">
            <a:avLst/>
          </a:prstGeom>
          <a:solidFill>
            <a:srgbClr val="61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B25ECF6-D6C8-4BDA-94AF-B439A38BA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4959" y="136159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C57DF49-34B4-48EF-A492-E9A4C9A1A531}"/>
              </a:ext>
            </a:extLst>
          </p:cNvPr>
          <p:cNvSpPr/>
          <p:nvPr userDrawn="1"/>
        </p:nvSpPr>
        <p:spPr>
          <a:xfrm>
            <a:off x="12192000" y="38433"/>
            <a:ext cx="1597152" cy="681956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831FFF86-3E8A-4498-9FEF-9A8038A39C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879" y="816971"/>
            <a:ext cx="3605685" cy="483928"/>
          </a:xfrm>
          <a:prstGeom prst="rect">
            <a:avLst/>
          </a:prstGeom>
          <a:noFill/>
        </p:spPr>
        <p:txBody>
          <a:bodyPr/>
          <a:lstStyle>
            <a:lvl1pPr>
              <a:defRPr lang="es-AR" sz="32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CONTENIDOS</a:t>
            </a:r>
            <a:endParaRPr lang="es-AR" dirty="0"/>
          </a:p>
        </p:txBody>
      </p:sp>
      <p:sp>
        <p:nvSpPr>
          <p:cNvPr id="10" name="Marcador de SmartArt 13">
            <a:extLst>
              <a:ext uri="{FF2B5EF4-FFF2-40B4-BE49-F238E27FC236}">
                <a16:creationId xmlns:a16="http://schemas.microsoft.com/office/drawing/2014/main" xmlns="" id="{89B31F6A-FB6C-42B5-BBC2-D86DE2E4633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905117" y="2083534"/>
            <a:ext cx="6665059" cy="29632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s-ES"/>
              <a:t>Haga clic en el icono para agregar un elemento gráfico SmartArt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9732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aler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715200"/>
            <a:ext cx="12192000" cy="6142800"/>
          </a:xfrm>
        </p:spPr>
        <p:txBody>
          <a:bodyPr>
            <a:normAutofit/>
          </a:bodyPr>
          <a:lstStyle>
            <a:lvl1pPr marL="0" indent="0">
              <a:lnSpc>
                <a:spcPts val="1533"/>
              </a:lnSpc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s-ES" dirty="0"/>
              <a:t>Para incluir una imagen haga </a:t>
            </a:r>
            <a:r>
              <a:rPr lang="es-ES" dirty="0" err="1"/>
              <a:t>click</a:t>
            </a:r>
            <a:r>
              <a:rPr lang="es-ES" dirty="0"/>
              <a:t> en el ícono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570389"/>
            <a:ext cx="3689179" cy="412082"/>
          </a:xfrm>
        </p:spPr>
        <p:txBody>
          <a:bodyPr wrap="none"/>
          <a:lstStyle>
            <a:lvl1pPr>
              <a:defRPr/>
            </a:lvl1pPr>
          </a:lstStyle>
          <a:p>
            <a:r>
              <a:rPr lang="es-ES_tradnl" dirty="0"/>
              <a:t>IMAGEN PANTALLA COMPLETA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512" y="6652265"/>
            <a:ext cx="5229403" cy="1025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6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44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0234D03-92C5-416C-B47F-08FF4E780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72F0670-76F1-4E81-AEB9-0D3293F90205}"/>
              </a:ext>
            </a:extLst>
          </p:cNvPr>
          <p:cNvGrpSpPr/>
          <p:nvPr userDrawn="1"/>
        </p:nvGrpSpPr>
        <p:grpSpPr>
          <a:xfrm>
            <a:off x="2960913" y="0"/>
            <a:ext cx="9231087" cy="6887451"/>
            <a:chOff x="2960913" y="0"/>
            <a:chExt cx="9231087" cy="6887451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xmlns="" id="{6859DBFE-1299-49CC-A39B-BFECCEB056BD}"/>
                </a:ext>
              </a:extLst>
            </p:cNvPr>
            <p:cNvSpPr/>
            <p:nvPr userDrawn="1"/>
          </p:nvSpPr>
          <p:spPr>
            <a:xfrm>
              <a:off x="2960913" y="0"/>
              <a:ext cx="9231087" cy="6858000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  <a:alpha val="0"/>
                  </a:schemeClr>
                </a:gs>
                <a:gs pos="0">
                  <a:srgbClr val="0099A8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latin typeface="+mn-lt"/>
              </a:endParaRPr>
            </a:p>
          </p:txBody>
        </p:sp>
        <p:pic>
          <p:nvPicPr>
            <p:cNvPr id="9" name="Imagen 7">
              <a:extLst>
                <a:ext uri="{FF2B5EF4-FFF2-40B4-BE49-F238E27FC236}">
                  <a16:creationId xmlns:a16="http://schemas.microsoft.com/office/drawing/2014/main" xmlns="" id="{BA880CB5-64BC-4DBA-9A63-EDE52D51237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671"/>
            <a:stretch/>
          </p:blipFill>
          <p:spPr>
            <a:xfrm rot="10800000" flipH="1">
              <a:off x="4805082" y="0"/>
              <a:ext cx="7386918" cy="6887451"/>
            </a:xfrm>
            <a:prstGeom prst="rect">
              <a:avLst/>
            </a:prstGeom>
          </p:spPr>
        </p:pic>
      </p:grpSp>
      <p:sp>
        <p:nvSpPr>
          <p:cNvPr id="8" name="Marcador de texto 4">
            <a:extLst>
              <a:ext uri="{FF2B5EF4-FFF2-40B4-BE49-F238E27FC236}">
                <a16:creationId xmlns:a16="http://schemas.microsoft.com/office/drawing/2014/main" xmlns="" id="{168F22DD-E20A-4EB0-BF71-FE686F0C93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0372" y="3429000"/>
            <a:ext cx="3947800" cy="10906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xmlns="" id="{440CBB07-9D61-0DD9-2394-D80556E06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40372" y="2413349"/>
            <a:ext cx="3947800" cy="7775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pic>
        <p:nvPicPr>
          <p:cNvPr id="11" name="Imagen 10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xmlns="" id="{AFFCC287-D000-4661-8CEF-23BF565999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679" y="340753"/>
            <a:ext cx="1847299" cy="5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01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67AC1F1-169E-4C06-90BB-E640B50F0261}"/>
              </a:ext>
            </a:extLst>
          </p:cNvPr>
          <p:cNvSpPr/>
          <p:nvPr userDrawn="1"/>
        </p:nvSpPr>
        <p:spPr>
          <a:xfrm>
            <a:off x="-14959" y="10330"/>
            <a:ext cx="12192000" cy="6875771"/>
          </a:xfrm>
          <a:prstGeom prst="rect">
            <a:avLst/>
          </a:prstGeom>
          <a:solidFill>
            <a:srgbClr val="61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B25ECF6-D6C8-4BDA-94AF-B439A38BA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4959" y="136159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C57DF49-34B4-48EF-A492-E9A4C9A1A531}"/>
              </a:ext>
            </a:extLst>
          </p:cNvPr>
          <p:cNvSpPr/>
          <p:nvPr userDrawn="1"/>
        </p:nvSpPr>
        <p:spPr>
          <a:xfrm>
            <a:off x="12192000" y="38433"/>
            <a:ext cx="1597152" cy="681956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831FFF86-3E8A-4498-9FEF-9A8038A39C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879" y="816971"/>
            <a:ext cx="3605685" cy="483928"/>
          </a:xfrm>
          <a:prstGeom prst="rect">
            <a:avLst/>
          </a:prstGeom>
          <a:noFill/>
        </p:spPr>
        <p:txBody>
          <a:bodyPr/>
          <a:lstStyle>
            <a:lvl1pPr>
              <a:defRPr lang="es-AR" sz="3200" b="1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CONTENIDOS</a:t>
            </a:r>
            <a:endParaRPr lang="es-AR" dirty="0"/>
          </a:p>
        </p:txBody>
      </p:sp>
      <p:sp>
        <p:nvSpPr>
          <p:cNvPr id="10" name="Marcador de SmartArt 13">
            <a:extLst>
              <a:ext uri="{FF2B5EF4-FFF2-40B4-BE49-F238E27FC236}">
                <a16:creationId xmlns:a16="http://schemas.microsoft.com/office/drawing/2014/main" xmlns="" id="{89B31F6A-FB6C-42B5-BBC2-D86DE2E4633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905117" y="2083534"/>
            <a:ext cx="6665059" cy="29632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s-ES"/>
              <a:t>Haga clic en el icono para agregar un elemento gráfico SmartArt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42941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aguamarina foto1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C07B5FA-8D00-4CE9-B836-C9C425A23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15550" y="0"/>
            <a:ext cx="207645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B25ECF6-D6C8-4BDA-94AF-B439A38BAF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írculo parcial 8">
            <a:extLst>
              <a:ext uri="{FF2B5EF4-FFF2-40B4-BE49-F238E27FC236}">
                <a16:creationId xmlns:a16="http://schemas.microsoft.com/office/drawing/2014/main" xmlns="" id="{427AAE0E-A0B9-4376-820D-7B4999438124}"/>
              </a:ext>
            </a:extLst>
          </p:cNvPr>
          <p:cNvSpPr/>
          <p:nvPr userDrawn="1"/>
        </p:nvSpPr>
        <p:spPr>
          <a:xfrm rot="6708455">
            <a:off x="6015971" y="-61259"/>
            <a:ext cx="7187391" cy="7263577"/>
          </a:xfrm>
          <a:prstGeom prst="pie">
            <a:avLst>
              <a:gd name="adj1" fmla="val 8000398"/>
              <a:gd name="adj2" fmla="val 17542163"/>
            </a:avLst>
          </a:prstGeom>
          <a:solidFill>
            <a:srgbClr val="A5D7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461CDB18-C9AE-4279-A460-7E9160132456}"/>
              </a:ext>
            </a:extLst>
          </p:cNvPr>
          <p:cNvSpPr/>
          <p:nvPr userDrawn="1"/>
        </p:nvSpPr>
        <p:spPr>
          <a:xfrm rot="7557795">
            <a:off x="6761885" y="620353"/>
            <a:ext cx="5802527" cy="5900353"/>
          </a:xfrm>
          <a:prstGeom prst="pie">
            <a:avLst>
              <a:gd name="adj1" fmla="val 5502059"/>
              <a:gd name="adj2" fmla="val 20636603"/>
            </a:avLst>
          </a:prstGeom>
          <a:solidFill>
            <a:srgbClr val="50CB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Círculo parcial 9">
            <a:extLst>
              <a:ext uri="{FF2B5EF4-FFF2-40B4-BE49-F238E27FC236}">
                <a16:creationId xmlns:a16="http://schemas.microsoft.com/office/drawing/2014/main" xmlns="" id="{FC039D43-DCB4-4627-B374-4F6205CBCB32}"/>
              </a:ext>
            </a:extLst>
          </p:cNvPr>
          <p:cNvSpPr/>
          <p:nvPr userDrawn="1"/>
        </p:nvSpPr>
        <p:spPr>
          <a:xfrm rot="6850825">
            <a:off x="7187084" y="1004043"/>
            <a:ext cx="5026687" cy="5111433"/>
          </a:xfrm>
          <a:prstGeom prst="pie">
            <a:avLst>
              <a:gd name="adj1" fmla="val 5502059"/>
              <a:gd name="adj2" fmla="val 11779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C57DF49-34B4-48EF-A492-E9A4C9A1A531}"/>
              </a:ext>
            </a:extLst>
          </p:cNvPr>
          <p:cNvSpPr/>
          <p:nvPr userDrawn="1"/>
        </p:nvSpPr>
        <p:spPr>
          <a:xfrm>
            <a:off x="12192000" y="38433"/>
            <a:ext cx="1597152" cy="681956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12" name="Imagen 11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xmlns="" id="{BD5FAA3A-0233-42CE-8F50-247EFB0FC7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9" y="345956"/>
            <a:ext cx="1847299" cy="577281"/>
          </a:xfrm>
          <a:prstGeom prst="rect">
            <a:avLst/>
          </a:prstGeom>
        </p:spPr>
      </p:pic>
      <p:pic>
        <p:nvPicPr>
          <p:cNvPr id="13" name="Imagen 11">
            <a:extLst>
              <a:ext uri="{FF2B5EF4-FFF2-40B4-BE49-F238E27FC236}">
                <a16:creationId xmlns:a16="http://schemas.microsoft.com/office/drawing/2014/main" xmlns="" id="{1C5FE0B3-96E3-435A-8F87-0743686817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9531" y="1483901"/>
            <a:ext cx="4129292" cy="4194151"/>
          </a:xfrm>
          <a:prstGeom prst="ellipse">
            <a:avLst/>
          </a:prstGeom>
        </p:spPr>
      </p:pic>
      <p:sp>
        <p:nvSpPr>
          <p:cNvPr id="14" name="Marcador de texto 2">
            <a:extLst>
              <a:ext uri="{FF2B5EF4-FFF2-40B4-BE49-F238E27FC236}">
                <a16:creationId xmlns:a16="http://schemas.microsoft.com/office/drawing/2014/main" xmlns="" id="{903944BE-AE9C-4625-A759-4A22D3841A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6640" y="2252779"/>
            <a:ext cx="5292725" cy="1333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15" name="Marcador de texto 4">
            <a:extLst>
              <a:ext uri="{FF2B5EF4-FFF2-40B4-BE49-F238E27FC236}">
                <a16:creationId xmlns:a16="http://schemas.microsoft.com/office/drawing/2014/main" xmlns="" id="{4098240F-0CD2-4BF2-A9E3-2FB81DF06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0479" y="3941268"/>
            <a:ext cx="5187950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756068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celest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34F43BC4-98B8-4491-AD07-3595CD021294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15E5AC82-B453-429A-8655-4C2875BE1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2" name="Círculo parcial 11">
            <a:extLst>
              <a:ext uri="{FF2B5EF4-FFF2-40B4-BE49-F238E27FC236}">
                <a16:creationId xmlns:a16="http://schemas.microsoft.com/office/drawing/2014/main" xmlns="" id="{4D23B988-4975-4985-A4B4-1EEC41100729}"/>
              </a:ext>
            </a:extLst>
          </p:cNvPr>
          <p:cNvSpPr/>
          <p:nvPr userDrawn="1"/>
        </p:nvSpPr>
        <p:spPr>
          <a:xfrm>
            <a:off x="-1102632" y="186146"/>
            <a:ext cx="6453963" cy="6400800"/>
          </a:xfrm>
          <a:prstGeom prst="pie">
            <a:avLst>
              <a:gd name="adj1" fmla="val 6780709"/>
              <a:gd name="adj2" fmla="val 19450658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3" name="Círculo parcial 2">
            <a:extLst>
              <a:ext uri="{FF2B5EF4-FFF2-40B4-BE49-F238E27FC236}">
                <a16:creationId xmlns:a16="http://schemas.microsoft.com/office/drawing/2014/main" xmlns="" id="{70A66A5E-6F7A-4529-ADF5-66189DC4FAAF}"/>
              </a:ext>
            </a:extLst>
          </p:cNvPr>
          <p:cNvSpPr/>
          <p:nvPr userDrawn="1"/>
        </p:nvSpPr>
        <p:spPr>
          <a:xfrm>
            <a:off x="-354421" y="872316"/>
            <a:ext cx="4922874" cy="4965404"/>
          </a:xfrm>
          <a:prstGeom prst="pie">
            <a:avLst>
              <a:gd name="adj1" fmla="val 5502059"/>
              <a:gd name="adj2" fmla="val 2063660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Imagen 9" descr="Una persona con una estatua&#10;&#10;Descripción generada automáticamente con confianza media">
            <a:extLst>
              <a:ext uri="{FF2B5EF4-FFF2-40B4-BE49-F238E27FC236}">
                <a16:creationId xmlns:a16="http://schemas.microsoft.com/office/drawing/2014/main" xmlns="" id="{796810A6-D265-4A80-83F7-1BA4A9A7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7" y="1292302"/>
            <a:ext cx="4096307" cy="4125432"/>
          </a:xfrm>
          <a:prstGeom prst="ellipse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72EB66A-1CDB-4529-B899-3C73D9FE0283}"/>
              </a:ext>
            </a:extLst>
          </p:cNvPr>
          <p:cNvSpPr/>
          <p:nvPr userDrawn="1"/>
        </p:nvSpPr>
        <p:spPr>
          <a:xfrm>
            <a:off x="-1418009" y="333160"/>
            <a:ext cx="1412312" cy="5687524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xmlns="" id="{F72EA9C1-3DAA-43C9-BCCE-CD23DED8DB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5024" y="2276842"/>
            <a:ext cx="5292725" cy="1333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xmlns="" id="{3A2A6D49-C986-407E-A99D-70F1FB6837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8863" y="3965331"/>
            <a:ext cx="5187950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pic>
        <p:nvPicPr>
          <p:cNvPr id="15" name="Imagen 14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xmlns="" id="{DA494200-47E5-4867-97DB-D47F3ABD76E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048" y="333160"/>
            <a:ext cx="1847299" cy="5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94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verde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203AB63F-AD1C-473F-A6C4-6A0DD0893A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D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D3A11581-7527-40A4-A836-2BDBAF50E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rculo parcial 9">
            <a:extLst>
              <a:ext uri="{FF2B5EF4-FFF2-40B4-BE49-F238E27FC236}">
                <a16:creationId xmlns:a16="http://schemas.microsoft.com/office/drawing/2014/main" xmlns="" id="{85148C82-4BFE-4BE1-BFD6-8BA16E001A11}"/>
              </a:ext>
            </a:extLst>
          </p:cNvPr>
          <p:cNvSpPr/>
          <p:nvPr userDrawn="1"/>
        </p:nvSpPr>
        <p:spPr>
          <a:xfrm>
            <a:off x="6354722" y="601165"/>
            <a:ext cx="6490421" cy="6113720"/>
          </a:xfrm>
          <a:prstGeom prst="pie">
            <a:avLst>
              <a:gd name="adj1" fmla="val 14863567"/>
              <a:gd name="adj2" fmla="val 3520172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Círculo parcial 10">
            <a:extLst>
              <a:ext uri="{FF2B5EF4-FFF2-40B4-BE49-F238E27FC236}">
                <a16:creationId xmlns:a16="http://schemas.microsoft.com/office/drawing/2014/main" xmlns="" id="{3E44F2AD-2FA7-4588-9074-E4B11036EF06}"/>
              </a:ext>
            </a:extLst>
          </p:cNvPr>
          <p:cNvSpPr/>
          <p:nvPr userDrawn="1"/>
        </p:nvSpPr>
        <p:spPr>
          <a:xfrm>
            <a:off x="6964326" y="1079629"/>
            <a:ext cx="5227674" cy="5263116"/>
          </a:xfrm>
          <a:prstGeom prst="pie">
            <a:avLst>
              <a:gd name="adj1" fmla="val 13067244"/>
              <a:gd name="adj2" fmla="val 546463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E9D6D2B-F289-4AFC-9A76-42080A6C8E7D}"/>
              </a:ext>
            </a:extLst>
          </p:cNvPr>
          <p:cNvSpPr/>
          <p:nvPr userDrawn="1"/>
        </p:nvSpPr>
        <p:spPr>
          <a:xfrm>
            <a:off x="12208858" y="915294"/>
            <a:ext cx="1412312" cy="5687524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xmlns="" id="{A4B51FB7-AA49-4902-B827-4928731DB8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9640" y="2118581"/>
            <a:ext cx="5292725" cy="133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xmlns="" id="{6185C79D-5150-44AB-98AA-FD9EA7838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3479" y="3807070"/>
            <a:ext cx="5187950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pic>
        <p:nvPicPr>
          <p:cNvPr id="2" name="Imagen 1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xmlns="" id="{23E138D1-0958-F614-B288-1D2C416711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5" y="312524"/>
            <a:ext cx="1847299" cy="577281"/>
          </a:xfrm>
          <a:prstGeom prst="rect">
            <a:avLst/>
          </a:prstGeom>
        </p:spPr>
      </p:pic>
      <p:pic>
        <p:nvPicPr>
          <p:cNvPr id="14" name="Imagen 9">
            <a:extLst>
              <a:ext uri="{FF2B5EF4-FFF2-40B4-BE49-F238E27FC236}">
                <a16:creationId xmlns:a16="http://schemas.microsoft.com/office/drawing/2014/main" xmlns="" id="{38A4C1FB-565D-418E-9EF2-DF55BDF239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3245" y="1583941"/>
            <a:ext cx="4232366" cy="41944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0877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amaril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7CDA2245-E226-4822-AF35-372B425C3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1D2B2213-AED8-4384-AB74-D7231A005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írculo parcial 5">
            <a:extLst>
              <a:ext uri="{FF2B5EF4-FFF2-40B4-BE49-F238E27FC236}">
                <a16:creationId xmlns:a16="http://schemas.microsoft.com/office/drawing/2014/main" xmlns="" id="{2460DF2F-149D-4FAC-9D70-44DC102E8CC5}"/>
              </a:ext>
            </a:extLst>
          </p:cNvPr>
          <p:cNvSpPr/>
          <p:nvPr userDrawn="1"/>
        </p:nvSpPr>
        <p:spPr>
          <a:xfrm>
            <a:off x="-810327" y="647256"/>
            <a:ext cx="5847907" cy="5730948"/>
          </a:xfrm>
          <a:prstGeom prst="pie">
            <a:avLst>
              <a:gd name="adj1" fmla="val 6207699"/>
              <a:gd name="adj2" fmla="val 1917260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Círculo parcial 6">
            <a:extLst>
              <a:ext uri="{FF2B5EF4-FFF2-40B4-BE49-F238E27FC236}">
                <a16:creationId xmlns:a16="http://schemas.microsoft.com/office/drawing/2014/main" xmlns="" id="{980A1D5C-CD34-4D73-B3BC-1C6CD2BD9CF1}"/>
              </a:ext>
            </a:extLst>
          </p:cNvPr>
          <p:cNvSpPr/>
          <p:nvPr userDrawn="1"/>
        </p:nvSpPr>
        <p:spPr>
          <a:xfrm>
            <a:off x="-295205" y="1071154"/>
            <a:ext cx="5023959" cy="4908887"/>
          </a:xfrm>
          <a:prstGeom prst="pie">
            <a:avLst>
              <a:gd name="adj1" fmla="val 5317371"/>
              <a:gd name="adj2" fmla="val 2077829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E59971E-2F50-436D-B1C6-58A39F09AAE7}"/>
              </a:ext>
            </a:extLst>
          </p:cNvPr>
          <p:cNvSpPr/>
          <p:nvPr userDrawn="1"/>
        </p:nvSpPr>
        <p:spPr>
          <a:xfrm>
            <a:off x="-1425960" y="383218"/>
            <a:ext cx="1412312" cy="5687524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EDC536E-9B8E-4C98-A72D-35360A9AF1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086" y="2312011"/>
            <a:ext cx="5292725" cy="133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577065A9-4763-4C11-B065-A829132DB4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9925" y="4000500"/>
            <a:ext cx="5187950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Subtítulos</a:t>
            </a:r>
          </a:p>
        </p:txBody>
      </p:sp>
      <p:pic>
        <p:nvPicPr>
          <p:cNvPr id="4" name="Imagen 3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xmlns="" id="{02FFD58C-B3B2-43A6-972B-9B506BA5D7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161" y="256483"/>
            <a:ext cx="1847299" cy="577281"/>
          </a:xfrm>
          <a:prstGeom prst="rect">
            <a:avLst/>
          </a:prstGeom>
        </p:spPr>
      </p:pic>
      <p:pic>
        <p:nvPicPr>
          <p:cNvPr id="15" name="Imagen 9">
            <a:extLst>
              <a:ext uri="{FF2B5EF4-FFF2-40B4-BE49-F238E27FC236}">
                <a16:creationId xmlns:a16="http://schemas.microsoft.com/office/drawing/2014/main" xmlns="" id="{7FA7F1BB-3B62-427C-9273-539B504250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09" y="1376571"/>
            <a:ext cx="4303850" cy="433611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839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B6A77D-752A-E10A-9BEB-C913AB77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B62CB55-610B-45A3-5665-D8120F08A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08EC09F-F0A5-0D0D-CAFB-1385AF769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62FF1AC-5160-346B-B96F-D375869D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3EA0B5B-6093-48B3-981F-468B797F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4756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rátul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E3E11C1B-7BFE-4777-9863-38CC06124C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802203" cy="53818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DE372400-F3D3-4782-9AC4-F6BC7C6A0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0"/>
            <a:ext cx="12192000" cy="6283842"/>
          </a:xfrm>
          <a:prstGeom prst="rect">
            <a:avLst/>
          </a:prstGeom>
        </p:spPr>
      </p:pic>
      <p:pic>
        <p:nvPicPr>
          <p:cNvPr id="6" name="Imagen 6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5A2D75BA-424E-4F33-AAD3-DF79F01D48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3076" y="305575"/>
            <a:ext cx="1718930" cy="537166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xmlns="" id="{168F22DD-E20A-4EB0-BF71-FE686F0C93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78897" y="4529324"/>
            <a:ext cx="5187950" cy="10906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86AF4DBC-D126-B01B-005F-A9E1EB3B15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534" y="3449086"/>
            <a:ext cx="5198313" cy="7775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rgbClr val="00AABB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0F4DAEF-76EF-4951-B336-5DA1D534BA12}"/>
              </a:ext>
            </a:extLst>
          </p:cNvPr>
          <p:cNvSpPr/>
          <p:nvPr userDrawn="1"/>
        </p:nvSpPr>
        <p:spPr>
          <a:xfrm>
            <a:off x="10712341" y="6619876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4894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arátul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E3E11C1B-7BFE-4777-9863-38CC06124C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9" y="0"/>
            <a:ext cx="7951242" cy="49760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DE372400-F3D3-4782-9AC4-F6BC7C6A0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0"/>
            <a:ext cx="12192000" cy="6283842"/>
          </a:xfrm>
          <a:prstGeom prst="rect">
            <a:avLst/>
          </a:prstGeom>
        </p:spPr>
      </p:pic>
      <p:pic>
        <p:nvPicPr>
          <p:cNvPr id="6" name="Imagen 6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498FE4DE-4205-42E0-AA34-BD14B37597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195" y="402600"/>
            <a:ext cx="1718930" cy="537166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xmlns="" id="{F1C83F70-42E7-40B4-B5F2-E660709B80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195" y="4082464"/>
            <a:ext cx="5187950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xmlns="" id="{02FB51D8-6308-4916-20DD-59CAF6AF0D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195" y="2713794"/>
            <a:ext cx="5292725" cy="777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00AABB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42F5D26-45FF-4CDA-BA2F-F86B5B9332C7}"/>
              </a:ext>
            </a:extLst>
          </p:cNvPr>
          <p:cNvSpPr/>
          <p:nvPr userDrawn="1"/>
        </p:nvSpPr>
        <p:spPr>
          <a:xfrm>
            <a:off x="10595900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473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rátul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torre de un edificio&#10;&#10;Descripción generada automáticamente">
            <a:extLst>
              <a:ext uri="{FF2B5EF4-FFF2-40B4-BE49-F238E27FC236}">
                <a16:creationId xmlns:a16="http://schemas.microsoft.com/office/drawing/2014/main" xmlns="" id="{F782374D-2613-47F0-994D-77231BF42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0899" y="1407694"/>
            <a:ext cx="8581102" cy="54503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DE372400-F3D3-4782-9AC4-F6BC7C6A0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601" y="627321"/>
            <a:ext cx="12192000" cy="6230679"/>
          </a:xfrm>
          <a:prstGeom prst="rect">
            <a:avLst/>
          </a:prstGeom>
        </p:spPr>
      </p:pic>
      <p:pic>
        <p:nvPicPr>
          <p:cNvPr id="7" name="Imagen 6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58BB9633-7AE7-4A78-A57D-52DD7BB0D3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604" y="308632"/>
            <a:ext cx="1718930" cy="537166"/>
          </a:xfrm>
          <a:prstGeom prst="rect">
            <a:avLst/>
          </a:prstGeom>
        </p:spPr>
      </p:pic>
      <p:sp>
        <p:nvSpPr>
          <p:cNvPr id="9" name="Marcador de texto 4">
            <a:extLst>
              <a:ext uri="{FF2B5EF4-FFF2-40B4-BE49-F238E27FC236}">
                <a16:creationId xmlns:a16="http://schemas.microsoft.com/office/drawing/2014/main" xmlns="" id="{06EB4CE3-8C5F-45E1-B8FF-C440875D1C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195" y="3695701"/>
            <a:ext cx="5107098" cy="109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xmlns="" id="{4B8844CC-6DDF-D93E-AFCF-DAE04C635D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195" y="2713794"/>
            <a:ext cx="5292725" cy="777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rgbClr val="00AABB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69533C1-3A34-4BDC-A0B9-18C1C6109CA7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599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arátul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F782374D-2613-47F0-994D-77231BF42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23827"/>
            <a:ext cx="7351763" cy="523417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DE372400-F3D3-4782-9AC4-F6BC7C6A0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627321"/>
            <a:ext cx="12192000" cy="6230679"/>
          </a:xfrm>
          <a:prstGeom prst="rect">
            <a:avLst/>
          </a:prstGeom>
        </p:spPr>
      </p:pic>
      <p:pic>
        <p:nvPicPr>
          <p:cNvPr id="7" name="Imagen 6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58BB9633-7AE7-4A78-A57D-52DD7BB0D3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7496" y="358738"/>
            <a:ext cx="1718930" cy="537166"/>
          </a:xfrm>
          <a:prstGeom prst="rect">
            <a:avLst/>
          </a:prstGeom>
        </p:spPr>
      </p:pic>
      <p:sp>
        <p:nvSpPr>
          <p:cNvPr id="8" name="Marcador de texto 4">
            <a:extLst>
              <a:ext uri="{FF2B5EF4-FFF2-40B4-BE49-F238E27FC236}">
                <a16:creationId xmlns:a16="http://schemas.microsoft.com/office/drawing/2014/main" xmlns="" id="{BAA253CE-A57E-4461-8D19-6EAFEB251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78897" y="3605959"/>
            <a:ext cx="5187950" cy="10906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xmlns="" id="{B801B380-0963-4083-B1AE-283C2901E9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534" y="2525721"/>
            <a:ext cx="5198313" cy="77755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rgbClr val="00AABB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A82277D-ED07-4C2F-8175-2CD3C678FB1D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40263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050934CD-D943-4D99-8CE3-41B61BDB2B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D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B10157BB-55E2-45FF-8611-1B9306C728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F58EDE4-644E-48C3-A158-BBCB079FA945}"/>
              </a:ext>
            </a:extLst>
          </p:cNvPr>
          <p:cNvSpPr/>
          <p:nvPr userDrawn="1"/>
        </p:nvSpPr>
        <p:spPr>
          <a:xfrm>
            <a:off x="12192000" y="909532"/>
            <a:ext cx="1412312" cy="5687524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Imagen 6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xmlns="" id="{F55151E2-2F7C-4F40-BF94-C2362DE104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7763" y="332251"/>
            <a:ext cx="1847299" cy="577281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xmlns="" id="{087E8A35-3A89-4E48-87E8-2A21A98A91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4002" y="3731686"/>
            <a:ext cx="5187950" cy="10906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10E0E086-29B8-4BB2-964A-9C7733F7A5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3639" y="2651448"/>
            <a:ext cx="5292725" cy="7775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08465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aguamarina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EA959F7-0B95-4772-8AE3-3D0F9A3B1D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0591" y="5248275"/>
            <a:ext cx="2076450" cy="1609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ED136CA-23A3-4A06-99B1-012FB5D713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15550" y="0"/>
            <a:ext cx="2076450" cy="16097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B25ECF6-D6C8-4BDA-94AF-B439A38BAF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59" y="-17771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C57DF49-34B4-48EF-A492-E9A4C9A1A531}"/>
              </a:ext>
            </a:extLst>
          </p:cNvPr>
          <p:cNvSpPr/>
          <p:nvPr userDrawn="1"/>
        </p:nvSpPr>
        <p:spPr>
          <a:xfrm>
            <a:off x="12192000" y="38433"/>
            <a:ext cx="1597152" cy="681956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6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xmlns="" id="{0803E111-FFAE-4EBB-B1E5-A2813BFA5E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3619" y="335420"/>
            <a:ext cx="1847299" cy="577281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77F0FAE0-C1B4-4801-AD50-4384C12DC9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7320" y="4000407"/>
            <a:ext cx="5187950" cy="10906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xmlns="" id="{14F72EA6-CB85-4288-B6E7-F926833D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6957" y="2920169"/>
            <a:ext cx="5292725" cy="77755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23487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blanco tra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297F16B-C8DC-4DAE-9256-C8BF4296EE74}"/>
              </a:ext>
            </a:extLst>
          </p:cNvPr>
          <p:cNvSpPr/>
          <p:nvPr userDrawn="1"/>
        </p:nvSpPr>
        <p:spPr>
          <a:xfrm>
            <a:off x="10613829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75E8762-C3C9-4EE7-9877-3E0DD85E82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93520CA9-3669-89AF-AEA4-024D7F3FEC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3829" y="149420"/>
            <a:ext cx="1479659" cy="462394"/>
          </a:xfrm>
          <a:prstGeom prst="rect">
            <a:avLst/>
          </a:prstGeom>
        </p:spPr>
      </p:pic>
      <p:sp>
        <p:nvSpPr>
          <p:cNvPr id="5" name="12 Marcador de texto">
            <a:extLst>
              <a:ext uri="{FF2B5EF4-FFF2-40B4-BE49-F238E27FC236}">
                <a16:creationId xmlns:a16="http://schemas.microsoft.com/office/drawing/2014/main" xmlns="" id="{EB7964BF-6B92-456B-8DF0-6397C9C3F7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909" y="1632122"/>
            <a:ext cx="10950517" cy="3406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2A1B0AC-97F1-4262-96D6-A63626C331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09" y="717482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F33A1D26-6848-4D49-B798-AF3751F24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90B8DEC-61E2-4795-A6C0-3C35077E9EE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12 Marcador de texto">
            <a:extLst>
              <a:ext uri="{FF2B5EF4-FFF2-40B4-BE49-F238E27FC236}">
                <a16:creationId xmlns:a16="http://schemas.microsoft.com/office/drawing/2014/main" xmlns="" id="{0BC55EDD-CEB5-4268-B3BD-91DD69B2A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09" y="5286884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</p:spTree>
    <p:extLst>
      <p:ext uri="{BB962C8B-B14F-4D97-AF65-F5344CB8AC3E}">
        <p14:creationId xmlns:p14="http://schemas.microsoft.com/office/powerpoint/2010/main" val="23933584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lanco tra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297F16B-C8DC-4DAE-9256-C8BF4296EE74}"/>
              </a:ext>
            </a:extLst>
          </p:cNvPr>
          <p:cNvSpPr/>
          <p:nvPr userDrawn="1"/>
        </p:nvSpPr>
        <p:spPr>
          <a:xfrm>
            <a:off x="10613829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75E8762-C3C9-4EE7-9877-3E0DD85E82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93520CA9-3669-89AF-AEA4-024D7F3FEC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3828" y="6154011"/>
            <a:ext cx="1479659" cy="462394"/>
          </a:xfrm>
          <a:prstGeom prst="rect">
            <a:avLst/>
          </a:prstGeom>
        </p:spPr>
      </p:pic>
      <p:sp>
        <p:nvSpPr>
          <p:cNvPr id="5" name="12 Marcador de texto">
            <a:extLst>
              <a:ext uri="{FF2B5EF4-FFF2-40B4-BE49-F238E27FC236}">
                <a16:creationId xmlns:a16="http://schemas.microsoft.com/office/drawing/2014/main" xmlns="" id="{EB7964BF-6B92-456B-8DF0-6397C9C3F7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909" y="1632122"/>
            <a:ext cx="10950517" cy="3406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2A1B0AC-97F1-4262-96D6-A63626C331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09" y="717482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F33A1D26-6848-4D49-B798-AF3751F24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90B8DEC-61E2-4795-A6C0-3C35077E9EE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12 Marcador de texto">
            <a:extLst>
              <a:ext uri="{FF2B5EF4-FFF2-40B4-BE49-F238E27FC236}">
                <a16:creationId xmlns:a16="http://schemas.microsoft.com/office/drawing/2014/main" xmlns="" id="{0BC55EDD-CEB5-4268-B3BD-91DD69B2A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09" y="5286884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</p:spTree>
    <p:extLst>
      <p:ext uri="{BB962C8B-B14F-4D97-AF65-F5344CB8AC3E}">
        <p14:creationId xmlns:p14="http://schemas.microsoft.com/office/powerpoint/2010/main" val="1022096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A7E22FB-846A-4115-9AD0-375ECFA8005B}"/>
              </a:ext>
            </a:extLst>
          </p:cNvPr>
          <p:cNvSpPr/>
          <p:nvPr userDrawn="1"/>
        </p:nvSpPr>
        <p:spPr>
          <a:xfrm>
            <a:off x="10613828" y="6557162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07C11081-AC0D-440B-AC78-102C70716F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682" y="457506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Diapositiva base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3" name="Imagen 2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F18CD069-DE80-BEC6-DD81-DEDE2442AF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2868" y="118484"/>
            <a:ext cx="1540619" cy="481444"/>
          </a:xfrm>
          <a:prstGeom prst="rect">
            <a:avLst/>
          </a:prstGeom>
        </p:spPr>
      </p:pic>
      <p:sp>
        <p:nvSpPr>
          <p:cNvPr id="8" name="12 Marcador de texto">
            <a:extLst>
              <a:ext uri="{FF2B5EF4-FFF2-40B4-BE49-F238E27FC236}">
                <a16:creationId xmlns:a16="http://schemas.microsoft.com/office/drawing/2014/main" xmlns="" id="{C767A2E6-E613-4330-9269-3F14A647F8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603" y="2220858"/>
            <a:ext cx="10948937" cy="1508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12" name="12 Marcador de texto">
            <a:extLst>
              <a:ext uri="{FF2B5EF4-FFF2-40B4-BE49-F238E27FC236}">
                <a16:creationId xmlns:a16="http://schemas.microsoft.com/office/drawing/2014/main" xmlns="" id="{313D90D1-B8E3-4CCD-8FD9-7BD1DE004C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603" y="1492578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19F10B-0D78-4565-9856-6FD76EA3A6AE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04331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lanco tra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3F39B53-0A72-4E5E-9E81-FA9752AEAF5A}"/>
              </a:ext>
            </a:extLst>
          </p:cNvPr>
          <p:cNvSpPr/>
          <p:nvPr userDrawn="1"/>
        </p:nvSpPr>
        <p:spPr>
          <a:xfrm>
            <a:off x="10613829" y="6616404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42DA5A1-DE87-409F-9D37-F97F711B8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" name="Imagen 1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B3DE9039-1E7B-5E73-1166-E7F482259B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6410" y="6148567"/>
            <a:ext cx="1497077" cy="467837"/>
          </a:xfrm>
          <a:prstGeom prst="rect">
            <a:avLst/>
          </a:prstGeom>
        </p:spPr>
      </p:pic>
      <p:sp>
        <p:nvSpPr>
          <p:cNvPr id="6" name="12 Marcador de texto">
            <a:extLst>
              <a:ext uri="{FF2B5EF4-FFF2-40B4-BE49-F238E27FC236}">
                <a16:creationId xmlns:a16="http://schemas.microsoft.com/office/drawing/2014/main" xmlns="" id="{4DE6D6ED-5DE6-4935-B060-3005FF64B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909" y="2374410"/>
            <a:ext cx="10950517" cy="3406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AD549703-0604-4907-968B-B6D515FBE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09" y="717482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8457AA8-EEE2-4E0B-86A8-CA350D989597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2 Marcador de texto">
            <a:extLst>
              <a:ext uri="{FF2B5EF4-FFF2-40B4-BE49-F238E27FC236}">
                <a16:creationId xmlns:a16="http://schemas.microsoft.com/office/drawing/2014/main" xmlns="" id="{D03A79FE-1816-4D8A-9696-D6F4519644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09" y="1632121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</p:spTree>
    <p:extLst>
      <p:ext uri="{BB962C8B-B14F-4D97-AF65-F5344CB8AC3E}">
        <p14:creationId xmlns:p14="http://schemas.microsoft.com/office/powerpoint/2010/main" val="199791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F46526-315F-B748-B766-5AD1AA7E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7FE737E-2F76-C70F-6A08-6B6226A2C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37D8845-48EC-97EA-DB65-97AA8E6CC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1186901-769E-FCF8-5AC6-95DEBB90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5E31420-9A17-D5EA-19C7-1E28AC91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13327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blanco tra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297F16B-C8DC-4DAE-9256-C8BF4296EE74}"/>
              </a:ext>
            </a:extLst>
          </p:cNvPr>
          <p:cNvSpPr/>
          <p:nvPr userDrawn="1"/>
        </p:nvSpPr>
        <p:spPr>
          <a:xfrm>
            <a:off x="10613829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Imagen 1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93520CA9-3669-89AF-AEA4-024D7F3FEC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3829" y="149420"/>
            <a:ext cx="1479659" cy="462394"/>
          </a:xfrm>
          <a:prstGeom prst="rect">
            <a:avLst/>
          </a:prstGeom>
        </p:spPr>
      </p:pic>
      <p:sp>
        <p:nvSpPr>
          <p:cNvPr id="5" name="12 Marcador de texto">
            <a:extLst>
              <a:ext uri="{FF2B5EF4-FFF2-40B4-BE49-F238E27FC236}">
                <a16:creationId xmlns:a16="http://schemas.microsoft.com/office/drawing/2014/main" xmlns="" id="{EB7964BF-6B92-456B-8DF0-6397C9C3F7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909" y="1632122"/>
            <a:ext cx="10950517" cy="3406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2A1B0AC-97F1-4262-96D6-A63626C331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09" y="717482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F33A1D26-6848-4D49-B798-AF3751F24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90B8DEC-61E2-4795-A6C0-3C35077E9EE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12 Marcador de texto">
            <a:extLst>
              <a:ext uri="{FF2B5EF4-FFF2-40B4-BE49-F238E27FC236}">
                <a16:creationId xmlns:a16="http://schemas.microsoft.com/office/drawing/2014/main" xmlns="" id="{0BC55EDD-CEB5-4268-B3BD-91DD69B2A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09" y="5286884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</p:spTree>
    <p:extLst>
      <p:ext uri="{BB962C8B-B14F-4D97-AF65-F5344CB8AC3E}">
        <p14:creationId xmlns:p14="http://schemas.microsoft.com/office/powerpoint/2010/main" val="2748932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blanco tra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297F16B-C8DC-4DAE-9256-C8BF4296EE74}"/>
              </a:ext>
            </a:extLst>
          </p:cNvPr>
          <p:cNvSpPr/>
          <p:nvPr userDrawn="1"/>
        </p:nvSpPr>
        <p:spPr>
          <a:xfrm>
            <a:off x="10613829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Imagen 1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93520CA9-3669-89AF-AEA4-024D7F3FEC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3829" y="6215566"/>
            <a:ext cx="1479659" cy="462394"/>
          </a:xfrm>
          <a:prstGeom prst="rect">
            <a:avLst/>
          </a:prstGeom>
        </p:spPr>
      </p:pic>
      <p:sp>
        <p:nvSpPr>
          <p:cNvPr id="5" name="12 Marcador de texto">
            <a:extLst>
              <a:ext uri="{FF2B5EF4-FFF2-40B4-BE49-F238E27FC236}">
                <a16:creationId xmlns:a16="http://schemas.microsoft.com/office/drawing/2014/main" xmlns="" id="{EB7964BF-6B92-456B-8DF0-6397C9C3F7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909" y="1632122"/>
            <a:ext cx="10950517" cy="340606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/>
              <a:t>Texto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2A1B0AC-97F1-4262-96D6-A63626C331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09" y="717482"/>
            <a:ext cx="382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F33A1D26-6848-4D49-B798-AF3751F24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90B8DEC-61E2-4795-A6C0-3C35077E9EE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12 Marcador de texto">
            <a:extLst>
              <a:ext uri="{FF2B5EF4-FFF2-40B4-BE49-F238E27FC236}">
                <a16:creationId xmlns:a16="http://schemas.microsoft.com/office/drawing/2014/main" xmlns="" id="{0BC55EDD-CEB5-4268-B3BD-91DD69B2A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09" y="5286884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</p:spTree>
    <p:extLst>
      <p:ext uri="{BB962C8B-B14F-4D97-AF65-F5344CB8AC3E}">
        <p14:creationId xmlns:p14="http://schemas.microsoft.com/office/powerpoint/2010/main" val="4274806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85D311C-A921-43C2-809A-1166B321611E}"/>
              </a:ext>
            </a:extLst>
          </p:cNvPr>
          <p:cNvSpPr/>
          <p:nvPr userDrawn="1"/>
        </p:nvSpPr>
        <p:spPr>
          <a:xfrm>
            <a:off x="10613828" y="6616405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272CD7DD-7DCE-473F-996B-43209733E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12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592183" y="2534062"/>
            <a:ext cx="540520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121" y="588487"/>
            <a:ext cx="3887341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12 Marcador de texto">
            <a:extLst>
              <a:ext uri="{FF2B5EF4-FFF2-40B4-BE49-F238E27FC236}">
                <a16:creationId xmlns:a16="http://schemas.microsoft.com/office/drawing/2014/main" xmlns="" id="{527C1A45-4D1B-484A-B4C7-307D85AE83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603" y="1492578"/>
            <a:ext cx="1095051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0099A6"/>
              </a:buClr>
              <a:buFont typeface="Arial" panose="020B0604020202020204" pitchFamily="34" charset="0"/>
              <a:buNone/>
              <a:defRPr sz="20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</a:lstStyle>
          <a:p>
            <a:pPr lvl="0"/>
            <a:r>
              <a:rPr lang="es-ES" dirty="0"/>
              <a:t>TEXTO DESTACADO </a:t>
            </a:r>
          </a:p>
        </p:txBody>
      </p:sp>
      <p:sp>
        <p:nvSpPr>
          <p:cNvPr id="9" name="12 Marcador de texto">
            <a:extLst>
              <a:ext uri="{FF2B5EF4-FFF2-40B4-BE49-F238E27FC236}">
                <a16:creationId xmlns:a16="http://schemas.microsoft.com/office/drawing/2014/main" xmlns="" id="{03F866FA-233C-45DE-9F8E-2AA05C143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879" y="2534061"/>
            <a:ext cx="540520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</a:p>
          <a:p>
            <a:pPr lvl="0"/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267CECE-ED53-4B30-A102-7DAB85691A3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2672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42EC086-6582-41DD-A498-5B9CF4369098}"/>
              </a:ext>
            </a:extLst>
          </p:cNvPr>
          <p:cNvSpPr/>
          <p:nvPr userDrawn="1"/>
        </p:nvSpPr>
        <p:spPr>
          <a:xfrm>
            <a:off x="10633187" y="6582763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8099523" y="715200"/>
            <a:ext cx="4092477" cy="30432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/>
            </a:r>
            <a:br>
              <a:rPr lang="es-ES"/>
            </a:br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n-US"/>
          </a:p>
        </p:txBody>
      </p:sp>
      <p:sp>
        <p:nvSpPr>
          <p:cNvPr id="14" name="12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438948" y="1625425"/>
            <a:ext cx="3264693" cy="325287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</a:t>
            </a:r>
            <a:br>
              <a:rPr lang="es-ES" dirty="0"/>
            </a:br>
            <a:r>
              <a:rPr lang="es-ES" dirty="0"/>
              <a:t>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044076" y="715200"/>
            <a:ext cx="4056000" cy="30432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/>
            </a:r>
            <a:br>
              <a:rPr lang="es-ES"/>
            </a:br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4800" y="459242"/>
            <a:ext cx="3566177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Texto + imágenes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4044076" y="3767548"/>
            <a:ext cx="4056000" cy="30904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8099523" y="3767548"/>
            <a:ext cx="4092477" cy="30904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54565" y="1266061"/>
            <a:ext cx="928352" cy="0"/>
          </a:xfrm>
          <a:prstGeom prst="line">
            <a:avLst/>
          </a:prstGeom>
          <a:ln w="57150">
            <a:solidFill>
              <a:srgbClr val="0099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512" y="6652265"/>
            <a:ext cx="5229403" cy="1025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667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50E4D44-861B-4174-B839-48EA764CFD99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2723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áficos + dat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6D880AB-59D1-4436-82BE-6253ACFC3FB7}"/>
              </a:ext>
            </a:extLst>
          </p:cNvPr>
          <p:cNvSpPr/>
          <p:nvPr userDrawn="1"/>
        </p:nvSpPr>
        <p:spPr>
          <a:xfrm>
            <a:off x="10613829" y="6557162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Chart Placeholder 18"/>
          <p:cNvSpPr>
            <a:spLocks noGrp="1"/>
          </p:cNvSpPr>
          <p:nvPr>
            <p:ph type="chart" sz="quarter" idx="28" hasCustomPrompt="1"/>
          </p:nvPr>
        </p:nvSpPr>
        <p:spPr>
          <a:xfrm>
            <a:off x="6222645" y="1892829"/>
            <a:ext cx="5235983" cy="31683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490899"/>
            <a:ext cx="6215873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Dos gráficos + destacados</a:t>
            </a:r>
            <a:endParaRPr lang="en-US" dirty="0"/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2644" y="1316766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379964" y="1316766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4" name="Chart Placeholder 18"/>
          <p:cNvSpPr>
            <a:spLocks noGrp="1"/>
          </p:cNvSpPr>
          <p:nvPr>
            <p:ph type="chart" sz="quarter" idx="16" hasCustomPrompt="1"/>
          </p:nvPr>
        </p:nvSpPr>
        <p:spPr>
          <a:xfrm>
            <a:off x="379965" y="1892829"/>
            <a:ext cx="5235983" cy="31683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 dirty="0"/>
              <a:t>Para incluir un gráfico haga </a:t>
            </a:r>
            <a:r>
              <a:rPr lang="es-AR" dirty="0" err="1"/>
              <a:t>click</a:t>
            </a:r>
            <a:r>
              <a:rPr lang="es-AR" dirty="0"/>
              <a:t> en el ícono</a:t>
            </a:r>
          </a:p>
          <a:p>
            <a:endParaRPr lang="es-ES" dirty="0"/>
          </a:p>
        </p:txBody>
      </p:sp>
      <p:sp>
        <p:nvSpPr>
          <p:cNvPr id="32" name="8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625663" y="5748768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33" name="3 Marcador de texto"/>
          <p:cNvSpPr>
            <a:spLocks noGrp="1"/>
          </p:cNvSpPr>
          <p:nvPr>
            <p:ph type="body" sz="quarter" idx="21" hasCustomPrompt="1"/>
          </p:nvPr>
        </p:nvSpPr>
        <p:spPr>
          <a:xfrm>
            <a:off x="610961" y="5534395"/>
            <a:ext cx="957313" cy="25654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34" name="8 Marcador de texto"/>
          <p:cNvSpPr>
            <a:spLocks noGrp="1"/>
          </p:cNvSpPr>
          <p:nvPr>
            <p:ph type="body" sz="quarter" idx="22" hasCustomPrompt="1"/>
          </p:nvPr>
        </p:nvSpPr>
        <p:spPr>
          <a:xfrm>
            <a:off x="3104009" y="5748768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35" name="3 Marcador de texto"/>
          <p:cNvSpPr>
            <a:spLocks noGrp="1"/>
          </p:cNvSpPr>
          <p:nvPr>
            <p:ph type="body" sz="quarter" idx="23" hasCustomPrompt="1"/>
          </p:nvPr>
        </p:nvSpPr>
        <p:spPr>
          <a:xfrm>
            <a:off x="3089190" y="5534395"/>
            <a:ext cx="957313" cy="25654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36" name="8 Marcador de texto"/>
          <p:cNvSpPr>
            <a:spLocks noGrp="1"/>
          </p:cNvSpPr>
          <p:nvPr>
            <p:ph type="body" sz="quarter" idx="24" hasCustomPrompt="1"/>
          </p:nvPr>
        </p:nvSpPr>
        <p:spPr>
          <a:xfrm>
            <a:off x="6398851" y="5748768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chemeClr val="accent3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37" name="3 Marcador de texto"/>
          <p:cNvSpPr>
            <a:spLocks noGrp="1"/>
          </p:cNvSpPr>
          <p:nvPr>
            <p:ph type="body" sz="quarter" idx="25" hasCustomPrompt="1"/>
          </p:nvPr>
        </p:nvSpPr>
        <p:spPr>
          <a:xfrm>
            <a:off x="6384032" y="5534395"/>
            <a:ext cx="1016817" cy="256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38" name="8 Marcador de texto"/>
          <p:cNvSpPr>
            <a:spLocks noGrp="1"/>
          </p:cNvSpPr>
          <p:nvPr>
            <p:ph type="body" sz="quarter" idx="26" hasCustomPrompt="1"/>
          </p:nvPr>
        </p:nvSpPr>
        <p:spPr>
          <a:xfrm>
            <a:off x="8980979" y="5748768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chemeClr val="accent3"/>
                </a:solidFill>
                <a:latin typeface="+mn-lt"/>
                <a:ea typeface="DIN Next LT Pro"/>
                <a:cs typeface="DIN Next LT Pro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39" name="3 Marcador de texto"/>
          <p:cNvSpPr>
            <a:spLocks noGrp="1"/>
          </p:cNvSpPr>
          <p:nvPr>
            <p:ph type="body" sz="quarter" idx="27" hasCustomPrompt="1"/>
          </p:nvPr>
        </p:nvSpPr>
        <p:spPr>
          <a:xfrm>
            <a:off x="8966161" y="5534395"/>
            <a:ext cx="957313" cy="25654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/>
                <a:cs typeface="DIN Next LT Pro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20" name="Straight Connector 17"/>
          <p:cNvCxnSpPr/>
          <p:nvPr/>
        </p:nvCxnSpPr>
        <p:spPr>
          <a:xfrm>
            <a:off x="379964" y="1229921"/>
            <a:ext cx="928352" cy="0"/>
          </a:xfrm>
          <a:prstGeom prst="line">
            <a:avLst/>
          </a:prstGeom>
          <a:ln>
            <a:solidFill>
              <a:srgbClr val="0099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22644" y="1229921"/>
            <a:ext cx="928352" cy="0"/>
          </a:xfrm>
          <a:prstGeom prst="line">
            <a:avLst/>
          </a:prstGeom>
          <a:ln>
            <a:solidFill>
              <a:srgbClr val="0099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8 Marcador de texto"/>
          <p:cNvSpPr>
            <a:spLocks noGrp="1"/>
          </p:cNvSpPr>
          <p:nvPr>
            <p:ph type="body" sz="quarter" idx="29" hasCustomPrompt="1"/>
          </p:nvPr>
        </p:nvSpPr>
        <p:spPr>
          <a:xfrm>
            <a:off x="3869006" y="6077240"/>
            <a:ext cx="1106585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U. de medida</a:t>
            </a:r>
            <a:endParaRPr lang="es-AR" dirty="0"/>
          </a:p>
        </p:txBody>
      </p:sp>
      <p:sp>
        <p:nvSpPr>
          <p:cNvPr id="27" name="8 Marcador de texto"/>
          <p:cNvSpPr>
            <a:spLocks noGrp="1"/>
          </p:cNvSpPr>
          <p:nvPr>
            <p:ph type="body" sz="quarter" idx="36" hasCustomPrompt="1"/>
          </p:nvPr>
        </p:nvSpPr>
        <p:spPr>
          <a:xfrm>
            <a:off x="9771302" y="6077240"/>
            <a:ext cx="1106585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chemeClr val="accent3"/>
                </a:solidFill>
                <a:latin typeface="+mn-lt"/>
                <a:ea typeface="DIN Next LT Pro"/>
                <a:cs typeface="DIN Next LT Pro"/>
              </a:defRPr>
            </a:lvl1pPr>
          </a:lstStyle>
          <a:p>
            <a:pPr lvl="0"/>
            <a:r>
              <a:rPr lang="es-ES" dirty="0"/>
              <a:t>U. de medida</a:t>
            </a:r>
            <a:endParaRPr lang="es-AR" dirty="0"/>
          </a:p>
        </p:txBody>
      </p:sp>
      <p:sp>
        <p:nvSpPr>
          <p:cNvPr id="28" name="8 Marcador de texto"/>
          <p:cNvSpPr>
            <a:spLocks noGrp="1"/>
          </p:cNvSpPr>
          <p:nvPr>
            <p:ph type="body" sz="quarter" idx="37" hasCustomPrompt="1"/>
          </p:nvPr>
        </p:nvSpPr>
        <p:spPr>
          <a:xfrm>
            <a:off x="1390660" y="6077240"/>
            <a:ext cx="1106585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U. de medida</a:t>
            </a:r>
            <a:endParaRPr lang="es-AR" dirty="0"/>
          </a:p>
        </p:txBody>
      </p:sp>
      <p:sp>
        <p:nvSpPr>
          <p:cNvPr id="29" name="8 Marcador de texto"/>
          <p:cNvSpPr>
            <a:spLocks noGrp="1"/>
          </p:cNvSpPr>
          <p:nvPr>
            <p:ph type="body" sz="quarter" idx="38" hasCustomPrompt="1"/>
          </p:nvPr>
        </p:nvSpPr>
        <p:spPr>
          <a:xfrm>
            <a:off x="7196945" y="6077240"/>
            <a:ext cx="1016817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chemeClr val="accent3"/>
                </a:solidFill>
                <a:latin typeface="+mn-lt"/>
                <a:ea typeface="DIN" charset="0"/>
                <a:cs typeface="DIN" charset="0"/>
              </a:defRPr>
            </a:lvl1pPr>
          </a:lstStyle>
          <a:p>
            <a:pPr lvl="0"/>
            <a:r>
              <a:rPr lang="es-ES" dirty="0"/>
              <a:t>U. de media</a:t>
            </a:r>
            <a:endParaRPr lang="es-A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FB81085-E240-4B7C-B7A9-1C958DA82A9B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90823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gráficos + dat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9ED1857-DF25-4E3C-8492-95AED08D78E5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Chart Placeholder 18"/>
          <p:cNvSpPr>
            <a:spLocks noGrp="1"/>
          </p:cNvSpPr>
          <p:nvPr>
            <p:ph type="chart" sz="quarter" idx="28" hasCustomPrompt="1"/>
          </p:nvPr>
        </p:nvSpPr>
        <p:spPr>
          <a:xfrm>
            <a:off x="6222645" y="1892829"/>
            <a:ext cx="5235983" cy="44164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1" y="490899"/>
            <a:ext cx="4014933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Dos gráficos</a:t>
            </a:r>
            <a:endParaRPr lang="en-US" dirty="0"/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222644" y="1316766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379964" y="1316766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4" name="Chart Placeholder 18"/>
          <p:cNvSpPr>
            <a:spLocks noGrp="1"/>
          </p:cNvSpPr>
          <p:nvPr>
            <p:ph type="chart" sz="quarter" idx="16" hasCustomPrompt="1"/>
          </p:nvPr>
        </p:nvSpPr>
        <p:spPr>
          <a:xfrm>
            <a:off x="379965" y="1892829"/>
            <a:ext cx="5235983" cy="44164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s-E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8573BC-8399-4FB2-84E7-9A35E54680ED}"/>
              </a:ext>
            </a:extLst>
          </p:cNvPr>
          <p:cNvSpPr/>
          <p:nvPr userDrawn="1"/>
        </p:nvSpPr>
        <p:spPr>
          <a:xfrm>
            <a:off x="10613829" y="0"/>
            <a:ext cx="1479659" cy="241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99349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Gráfico + dat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9EE2ABA-B3FE-4037-81E4-6F3DBBD667F7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490899"/>
            <a:ext cx="3525835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Único gráfico</a:t>
            </a:r>
            <a:endParaRPr lang="en-US" dirty="0"/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379964" y="1316766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tx1"/>
                </a:solidFill>
                <a:latin typeface="+mn-lt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4" name="Chart Placeholder 18"/>
          <p:cNvSpPr>
            <a:spLocks noGrp="1"/>
          </p:cNvSpPr>
          <p:nvPr>
            <p:ph type="chart" sz="quarter" idx="16" hasCustomPrompt="1"/>
          </p:nvPr>
        </p:nvSpPr>
        <p:spPr>
          <a:xfrm>
            <a:off x="379965" y="1892829"/>
            <a:ext cx="8788377" cy="44164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s-ES"/>
          </a:p>
        </p:txBody>
      </p:sp>
      <p:sp>
        <p:nvSpPr>
          <p:cNvPr id="36" name="8 Marcador de texto"/>
          <p:cNvSpPr>
            <a:spLocks noGrp="1"/>
          </p:cNvSpPr>
          <p:nvPr>
            <p:ph type="body" sz="quarter" idx="24" hasCustomPrompt="1"/>
          </p:nvPr>
        </p:nvSpPr>
        <p:spPr>
          <a:xfrm>
            <a:off x="9375182" y="4603480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37" name="3 Marcador de texto"/>
          <p:cNvSpPr>
            <a:spLocks noGrp="1"/>
          </p:cNvSpPr>
          <p:nvPr>
            <p:ph type="body" sz="quarter" idx="25" hasCustomPrompt="1"/>
          </p:nvPr>
        </p:nvSpPr>
        <p:spPr>
          <a:xfrm>
            <a:off x="9360363" y="4389107"/>
            <a:ext cx="957313" cy="25654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20" name="8 Marcador de texto"/>
          <p:cNvSpPr>
            <a:spLocks noGrp="1"/>
          </p:cNvSpPr>
          <p:nvPr>
            <p:ph type="body" sz="quarter" idx="26" hasCustomPrompt="1"/>
          </p:nvPr>
        </p:nvSpPr>
        <p:spPr>
          <a:xfrm>
            <a:off x="9375182" y="5720557"/>
            <a:ext cx="748923" cy="70788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4000" b="1" i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XX</a:t>
            </a:r>
            <a:endParaRPr lang="es-AR" dirty="0"/>
          </a:p>
        </p:txBody>
      </p:sp>
      <p:sp>
        <p:nvSpPr>
          <p:cNvPr id="25" name="3 Marcador de texto"/>
          <p:cNvSpPr>
            <a:spLocks noGrp="1"/>
          </p:cNvSpPr>
          <p:nvPr>
            <p:ph type="body" sz="quarter" idx="27" hasCustomPrompt="1"/>
          </p:nvPr>
        </p:nvSpPr>
        <p:spPr>
          <a:xfrm>
            <a:off x="9360363" y="5506185"/>
            <a:ext cx="957313" cy="25654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067" b="1" i="0" baseline="0">
                <a:solidFill>
                  <a:schemeClr val="tx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6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 DATO</a:t>
            </a:r>
            <a:endParaRPr lang="es-A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4" name="Straight Connector 17"/>
          <p:cNvCxnSpPr/>
          <p:nvPr/>
        </p:nvCxnSpPr>
        <p:spPr>
          <a:xfrm>
            <a:off x="379964" y="1229921"/>
            <a:ext cx="928352" cy="0"/>
          </a:xfrm>
          <a:prstGeom prst="line">
            <a:avLst/>
          </a:prstGeom>
          <a:ln>
            <a:solidFill>
              <a:srgbClr val="0099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8 Marcador de texto"/>
          <p:cNvSpPr>
            <a:spLocks noGrp="1"/>
          </p:cNvSpPr>
          <p:nvPr>
            <p:ph type="body" sz="quarter" idx="36" hasCustomPrompt="1"/>
          </p:nvPr>
        </p:nvSpPr>
        <p:spPr>
          <a:xfrm>
            <a:off x="10207526" y="6046688"/>
            <a:ext cx="1106585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U. de medida</a:t>
            </a:r>
            <a:endParaRPr lang="es-AR" dirty="0"/>
          </a:p>
        </p:txBody>
      </p:sp>
      <p:sp>
        <p:nvSpPr>
          <p:cNvPr id="18" name="8 Marcador de texto"/>
          <p:cNvSpPr>
            <a:spLocks noGrp="1"/>
          </p:cNvSpPr>
          <p:nvPr>
            <p:ph type="body" sz="quarter" idx="37" hasCustomPrompt="1"/>
          </p:nvPr>
        </p:nvSpPr>
        <p:spPr>
          <a:xfrm>
            <a:off x="10207526" y="4926608"/>
            <a:ext cx="1106585" cy="29745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333" b="0" i="0" baseline="0">
                <a:solidFill>
                  <a:srgbClr val="00A8E1"/>
                </a:solidFill>
                <a:latin typeface="+mn-lt"/>
                <a:ea typeface="DIN Next LT Pro" panose="020B0503020203050203"/>
                <a:cs typeface="DIN Next LT Pro" panose="020B0503020203050203"/>
              </a:defRPr>
            </a:lvl1pPr>
          </a:lstStyle>
          <a:p>
            <a:pPr lvl="0"/>
            <a:r>
              <a:rPr lang="es-ES" dirty="0"/>
              <a:t>U. de medida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791189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Gráfico + dat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436003F-1D80-499D-9495-516A1D0B2C22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7D4BA761-BA07-4810-93C0-19E6121DC0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1" y="490899"/>
            <a:ext cx="3568366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Gráficos</a:t>
            </a:r>
            <a:endParaRPr lang="en-US" dirty="0"/>
          </a:p>
        </p:txBody>
      </p:sp>
      <p:sp>
        <p:nvSpPr>
          <p:cNvPr id="4" name="Marcador de gráfico 3">
            <a:extLst>
              <a:ext uri="{FF2B5EF4-FFF2-40B4-BE49-F238E27FC236}">
                <a16:creationId xmlns:a16="http://schemas.microsoft.com/office/drawing/2014/main" xmlns="" id="{FEEC0559-E0EB-4583-AD68-3B231BF357C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36360" y="906522"/>
            <a:ext cx="4805452" cy="499394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s-ES"/>
              <a:t>Haga clic en el icono para agregar un gráfico</a:t>
            </a:r>
            <a:endParaRPr lang="es-AR" dirty="0"/>
          </a:p>
        </p:txBody>
      </p:sp>
      <p:pic>
        <p:nvPicPr>
          <p:cNvPr id="7" name="Imagen 6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56BA173F-7BEE-42EA-B58D-EF3A2F6F12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558" y="6079239"/>
            <a:ext cx="1718930" cy="53716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27735D15-4F50-492D-BDC3-3CEAF2099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052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o y frase destacada + 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CFE24D8-F950-4985-B4E5-0406FCF0D20C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72F8434B-C51B-4867-BA58-305C3BCD6E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12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527051" y="4005065"/>
            <a:ext cx="3264693" cy="210358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5814" y="328801"/>
            <a:ext cx="2207399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Gráfico</a:t>
            </a:r>
            <a:endParaRPr lang="en-US" dirty="0"/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487431" y="1228171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" charset="0"/>
                <a:cs typeface="DIN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9" name="Chart Placeholder 18"/>
          <p:cNvSpPr>
            <a:spLocks noGrp="1"/>
          </p:cNvSpPr>
          <p:nvPr>
            <p:ph type="chart" sz="quarter" idx="15" hasCustomPrompt="1"/>
          </p:nvPr>
        </p:nvSpPr>
        <p:spPr>
          <a:xfrm>
            <a:off x="4487431" y="1892830"/>
            <a:ext cx="7393748" cy="44164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554567" y="1865328"/>
            <a:ext cx="3147484" cy="12416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  <a:lvl2pPr marL="243410" indent="0">
              <a:buNone/>
              <a:defRPr>
                <a:solidFill>
                  <a:schemeClr val="tx1"/>
                </a:solidFill>
              </a:defRPr>
            </a:lvl2pPr>
            <a:lvl3pPr marL="507987" indent="0">
              <a:buNone/>
              <a:defRPr>
                <a:solidFill>
                  <a:schemeClr val="tx1"/>
                </a:solidFill>
              </a:defRPr>
            </a:lvl3pPr>
            <a:lvl4pPr marL="721766" indent="0">
              <a:buNone/>
              <a:defRPr>
                <a:solidFill>
                  <a:schemeClr val="tx1"/>
                </a:solidFill>
              </a:defRPr>
            </a:lvl4pPr>
            <a:lvl5pPr marL="954592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3" name="Imagen 2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45F42801-E4F7-5A9D-FB2A-D90D45DB1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558" y="6079239"/>
            <a:ext cx="1718930" cy="5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721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gráficos + 2 gráficos con datos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0394AC5-4071-4D91-BCD2-AC9173757D22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hart Placeholder 27"/>
          <p:cNvSpPr>
            <a:spLocks noGrp="1"/>
          </p:cNvSpPr>
          <p:nvPr>
            <p:ph type="chart" sz="quarter" idx="13" hasCustomPrompt="1"/>
          </p:nvPr>
        </p:nvSpPr>
        <p:spPr>
          <a:xfrm>
            <a:off x="474912" y="1605955"/>
            <a:ext cx="5333056" cy="20150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n-US"/>
          </a:p>
        </p:txBody>
      </p:sp>
      <p:sp>
        <p:nvSpPr>
          <p:cNvPr id="15" name="Chart Placeholder 27"/>
          <p:cNvSpPr>
            <a:spLocks noGrp="1"/>
          </p:cNvSpPr>
          <p:nvPr>
            <p:ph type="chart" sz="quarter" idx="14" hasCustomPrompt="1"/>
          </p:nvPr>
        </p:nvSpPr>
        <p:spPr>
          <a:xfrm>
            <a:off x="6329267" y="1604797"/>
            <a:ext cx="5527373" cy="20150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Chart Placeholder 27"/>
          <p:cNvSpPr>
            <a:spLocks noGrp="1"/>
          </p:cNvSpPr>
          <p:nvPr>
            <p:ph type="chart" sz="quarter" idx="15" hasCustomPrompt="1"/>
          </p:nvPr>
        </p:nvSpPr>
        <p:spPr>
          <a:xfrm>
            <a:off x="474913" y="4486275"/>
            <a:ext cx="5333055" cy="1917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n-US"/>
          </a:p>
        </p:txBody>
      </p:sp>
      <p:sp>
        <p:nvSpPr>
          <p:cNvPr id="17" name="Chart Placeholder 27"/>
          <p:cNvSpPr>
            <a:spLocks noGrp="1"/>
          </p:cNvSpPr>
          <p:nvPr>
            <p:ph type="chart" sz="quarter" idx="16" hasCustomPrompt="1"/>
          </p:nvPr>
        </p:nvSpPr>
        <p:spPr>
          <a:xfrm>
            <a:off x="6329269" y="4485117"/>
            <a:ext cx="5527372" cy="1917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AR"/>
              <a:t>Para incluir un gráfico haga </a:t>
            </a:r>
            <a:r>
              <a:rPr lang="es-AR" err="1"/>
              <a:t>click</a:t>
            </a:r>
            <a:r>
              <a:rPr lang="es-AR"/>
              <a:t> en el ícono</a:t>
            </a:r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457506"/>
            <a:ext cx="4472134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Cuatro gráficos</a:t>
            </a:r>
            <a:endParaRPr lang="en-US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329267" y="1220755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TÍTULO DEL GRÁFICO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474912" y="1220755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6329267" y="4101075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TÍTULO DEL GRÁFICO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554608" y="4101075"/>
            <a:ext cx="1824667" cy="318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67" b="1" i="0">
                <a:solidFill>
                  <a:schemeClr val="tx1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TÍTULO DEL GRÁFICO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36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8BC0C7-EC0C-B5F1-4C6F-54636B14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57F612F-DB14-40B6-2643-B55D324D4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264CF5D3-ECF3-E90A-72BA-D6B00EF7C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B8B86EE6-ED35-0B99-1C39-35C909E5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DC7852F-09D2-25CC-0DAC-B995418E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A201BAC-4291-1F53-8B84-47B2F13C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9140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453EAD1-4A0B-427B-BD04-4A1A30808C08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846166" y="5256220"/>
            <a:ext cx="10290174" cy="954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chemeClr val="tx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457506"/>
            <a:ext cx="3270655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Tabla + texto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xmlns="" id="{C1273D28-2DF1-4BDA-9FBD-EC7C417851B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60680909"/>
              </p:ext>
            </p:extLst>
          </p:nvPr>
        </p:nvGraphicFramePr>
        <p:xfrm>
          <a:off x="846166" y="1395167"/>
          <a:ext cx="10290174" cy="328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029">
                  <a:extLst>
                    <a:ext uri="{9D8B030D-6E8A-4147-A177-3AD203B41FA5}">
                      <a16:colId xmlns:a16="http://schemas.microsoft.com/office/drawing/2014/main" xmlns="" val="2768980142"/>
                    </a:ext>
                  </a:extLst>
                </a:gridCol>
                <a:gridCol w="1715029">
                  <a:extLst>
                    <a:ext uri="{9D8B030D-6E8A-4147-A177-3AD203B41FA5}">
                      <a16:colId xmlns:a16="http://schemas.microsoft.com/office/drawing/2014/main" xmlns="" val="4206472290"/>
                    </a:ext>
                  </a:extLst>
                </a:gridCol>
                <a:gridCol w="1715029">
                  <a:extLst>
                    <a:ext uri="{9D8B030D-6E8A-4147-A177-3AD203B41FA5}">
                      <a16:colId xmlns:a16="http://schemas.microsoft.com/office/drawing/2014/main" xmlns="" val="3939381259"/>
                    </a:ext>
                  </a:extLst>
                </a:gridCol>
                <a:gridCol w="1715029">
                  <a:extLst>
                    <a:ext uri="{9D8B030D-6E8A-4147-A177-3AD203B41FA5}">
                      <a16:colId xmlns:a16="http://schemas.microsoft.com/office/drawing/2014/main" xmlns="" val="2735471961"/>
                    </a:ext>
                  </a:extLst>
                </a:gridCol>
                <a:gridCol w="1715029">
                  <a:extLst>
                    <a:ext uri="{9D8B030D-6E8A-4147-A177-3AD203B41FA5}">
                      <a16:colId xmlns:a16="http://schemas.microsoft.com/office/drawing/2014/main" xmlns="" val="3124884344"/>
                    </a:ext>
                  </a:extLst>
                </a:gridCol>
                <a:gridCol w="1715029">
                  <a:extLst>
                    <a:ext uri="{9D8B030D-6E8A-4147-A177-3AD203B41FA5}">
                      <a16:colId xmlns:a16="http://schemas.microsoft.com/office/drawing/2014/main" xmlns="" val="136767626"/>
                    </a:ext>
                  </a:extLst>
                </a:gridCol>
              </a:tblGrid>
              <a:tr h="657226"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highlight>
                          <a:srgbClr val="00AABB"/>
                        </a:highlight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07977"/>
                  </a:ext>
                </a:extLst>
              </a:tr>
              <a:tr h="657226"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0974336"/>
                  </a:ext>
                </a:extLst>
              </a:tr>
              <a:tr h="657226"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4609512"/>
                  </a:ext>
                </a:extLst>
              </a:tr>
              <a:tr h="657226"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18125"/>
                  </a:ext>
                </a:extLst>
              </a:tr>
              <a:tr h="657226"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A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5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17580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9615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69BD519-B887-4F59-AF4E-310EFE44A4ED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BAF55C41-E457-48DD-9C99-D6B163373E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 descr="Pantalla de video juego&#10;&#10;Descripción generada automáticamente con confianza baja">
            <a:extLst>
              <a:ext uri="{FF2B5EF4-FFF2-40B4-BE49-F238E27FC236}">
                <a16:creationId xmlns:a16="http://schemas.microsoft.com/office/drawing/2014/main" xmlns="" id="{E5E7B8AC-A929-4FF3-A753-976D4412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558" y="6079239"/>
            <a:ext cx="1718930" cy="537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1" y="457506"/>
            <a:ext cx="2016012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Tabla 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Marcador de tabla 3">
            <a:extLst>
              <a:ext uri="{FF2B5EF4-FFF2-40B4-BE49-F238E27FC236}">
                <a16:creationId xmlns:a16="http://schemas.microsoft.com/office/drawing/2014/main" xmlns="" id="{90F9C373-4033-42DA-8589-97D17B8A116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20004" y="1634548"/>
            <a:ext cx="10793412" cy="41703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s-ES"/>
              <a:t>Haga clic en el icono para agregar una tabla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56017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datos y frase destac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65A64727-C844-451B-A1E6-8494613C1F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4232" y="-9416"/>
            <a:ext cx="6007768" cy="6867416"/>
          </a:xfrm>
          <a:prstGeom prst="rect">
            <a:avLst/>
          </a:prstGeom>
        </p:spPr>
      </p:pic>
      <p:sp>
        <p:nvSpPr>
          <p:cNvPr id="14" name="12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65680" y="1426517"/>
            <a:ext cx="5280917" cy="18162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neque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0" y="457506"/>
            <a:ext cx="4312646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Texto + imagen</a:t>
            </a:r>
            <a:endParaRPr lang="en-US" dirty="0"/>
          </a:p>
        </p:txBody>
      </p:sp>
      <p:sp>
        <p:nvSpPr>
          <p:cNvPr id="26" name="9 Marcador de texto"/>
          <p:cNvSpPr>
            <a:spLocks noGrp="1"/>
          </p:cNvSpPr>
          <p:nvPr>
            <p:ph type="body" sz="quarter" idx="27" hasCustomPrompt="1"/>
          </p:nvPr>
        </p:nvSpPr>
        <p:spPr>
          <a:xfrm>
            <a:off x="482608" y="4731896"/>
            <a:ext cx="516398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 b="1" i="0">
                <a:solidFill>
                  <a:schemeClr val="accent3"/>
                </a:solidFill>
                <a:latin typeface="+mn-lt"/>
                <a:ea typeface="DINPro-Bold" panose="02000503030000020004" pitchFamily="50" charset="0"/>
                <a:cs typeface="DINPro-Bold" panose="02000503030000020004" pitchFamily="50" charset="0"/>
              </a:defRPr>
            </a:lvl1pPr>
            <a:lvl2pPr>
              <a:defRPr sz="2400">
                <a:solidFill>
                  <a:srgbClr val="0070C0"/>
                </a:solidFill>
              </a:defRPr>
            </a:lvl2pPr>
            <a:lvl3pPr>
              <a:defRPr sz="2400">
                <a:solidFill>
                  <a:srgbClr val="0070C0"/>
                </a:solidFill>
              </a:defRPr>
            </a:lvl3pPr>
            <a:lvl4pPr>
              <a:defRPr sz="2400">
                <a:solidFill>
                  <a:srgbClr val="0070C0"/>
                </a:solidFill>
              </a:defRPr>
            </a:lvl4pPr>
            <a:lvl5pPr>
              <a:defRPr sz="2400">
                <a:solidFill>
                  <a:srgbClr val="0070C0"/>
                </a:solidFill>
              </a:defRPr>
            </a:lvl5pPr>
          </a:lstStyle>
          <a:p>
            <a:pPr lvl="0"/>
            <a:r>
              <a:rPr lang="es-ES" dirty="0"/>
              <a:t>FRASE DESTACADA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416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ería de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559D31E-9707-41CA-8123-27FDB28C03FC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3934048" y="1031357"/>
            <a:ext cx="4125432" cy="28254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/>
            </a:r>
            <a:br>
              <a:rPr lang="es-ES"/>
            </a:br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s-E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1031357"/>
            <a:ext cx="3923414" cy="28254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/>
            </a:r>
            <a:br>
              <a:rPr lang="es-ES"/>
            </a:br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80885"/>
            <a:ext cx="3934047" cy="29771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33"/>
              </a:lnSpc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  <a:endParaRPr lang="en-US"/>
          </a:p>
        </p:txBody>
      </p:sp>
      <p:sp>
        <p:nvSpPr>
          <p:cNvPr id="24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3944679" y="3859619"/>
            <a:ext cx="4125433" cy="29983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33"/>
              </a:lnSpc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  <a:endParaRPr lang="en-US"/>
          </a:p>
        </p:txBody>
      </p:sp>
      <p:sp>
        <p:nvSpPr>
          <p:cNvPr id="25" name="Picture Placeholder 11"/>
          <p:cNvSpPr>
            <a:spLocks noGrp="1"/>
          </p:cNvSpPr>
          <p:nvPr>
            <p:ph type="pic" sz="quarter" idx="21" hasCustomPrompt="1"/>
          </p:nvPr>
        </p:nvSpPr>
        <p:spPr>
          <a:xfrm>
            <a:off x="8070113" y="3863132"/>
            <a:ext cx="4121888" cy="2994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33"/>
              </a:lnSpc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355" y="212956"/>
            <a:ext cx="5577920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Galería varias imágenes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8059479" y="1031357"/>
            <a:ext cx="4132521" cy="28254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ts val="2333"/>
              </a:lnSpc>
              <a:spcBef>
                <a:spcPct val="20000"/>
              </a:spcBef>
              <a:spcAft>
                <a:spcPts val="0"/>
              </a:spcAft>
              <a:buClr>
                <a:srgbClr val="0067A8"/>
              </a:buClr>
              <a:buSzPct val="120000"/>
              <a:buFontTx/>
              <a:buNone/>
              <a:tabLst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s-ES"/>
              <a:t/>
            </a:r>
            <a:br>
              <a:rPr lang="es-ES"/>
            </a:br>
            <a:r>
              <a:rPr lang="es-ES"/>
              <a:t>Para incluir una imagen haga </a:t>
            </a:r>
            <a:r>
              <a:rPr lang="es-ES" err="1"/>
              <a:t>click</a:t>
            </a:r>
            <a:r>
              <a:rPr lang="es-ES"/>
              <a:t> en el ícono</a:t>
            </a:r>
          </a:p>
          <a:p>
            <a:endParaRPr lang="es-E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3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uadr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5">
            <a:extLst>
              <a:ext uri="{FF2B5EF4-FFF2-40B4-BE49-F238E27FC236}">
                <a16:creationId xmlns:a16="http://schemas.microsoft.com/office/drawing/2014/main" xmlns="" id="{C68292D7-12A7-4B89-9801-C875774D364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1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xmlns="" id="{A427CDA5-872C-4F4C-8DAC-2905BCC4C7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xmlns="" id="{CDD95F96-B97B-4CCB-8A94-8156F14E68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681" y="457506"/>
            <a:ext cx="2016012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>
              <a:defRPr lang="en-US" sz="3200" dirty="0">
                <a:solidFill>
                  <a:srgbClr val="00AAB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defTabSz="914400"/>
            <a:r>
              <a:rPr lang="es-ES_tradnl" dirty="0"/>
              <a:t>Título </a:t>
            </a:r>
            <a:endParaRPr lang="en-US" dirty="0"/>
          </a:p>
        </p:txBody>
      </p:sp>
      <p:sp>
        <p:nvSpPr>
          <p:cNvPr id="46" name="12 Marcador de texto">
            <a:extLst>
              <a:ext uri="{FF2B5EF4-FFF2-40B4-BE49-F238E27FC236}">
                <a16:creationId xmlns:a16="http://schemas.microsoft.com/office/drawing/2014/main" xmlns="" id="{4DE95D89-5473-4F44-BFB4-55E25CBD4F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8" y="1625425"/>
            <a:ext cx="5104602" cy="210358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</a:t>
            </a:r>
            <a:br>
              <a:rPr lang="es-ES" dirty="0"/>
            </a:br>
            <a:r>
              <a:rPr lang="es-ES" dirty="0"/>
              <a:t>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47" name="12 Marcador de texto">
            <a:extLst>
              <a:ext uri="{FF2B5EF4-FFF2-40B4-BE49-F238E27FC236}">
                <a16:creationId xmlns:a16="http://schemas.microsoft.com/office/drawing/2014/main" xmlns="" id="{6C56E5FF-C5C1-4369-8E12-1E56501FD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91699" y="1625425"/>
            <a:ext cx="5104602" cy="210358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0" i="0">
                <a:solidFill>
                  <a:schemeClr val="bg1"/>
                </a:solidFill>
                <a:latin typeface="+mn-lt"/>
                <a:ea typeface="DIN Next LT Pro" panose="020B0503020203050203" pitchFamily="34" charset="0"/>
                <a:cs typeface="DIN Next LT Pro" panose="020B050302020305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, </a:t>
            </a:r>
            <a:r>
              <a:rPr lang="es-ES" dirty="0" err="1"/>
              <a:t>orci</a:t>
            </a:r>
            <a:r>
              <a:rPr lang="es-ES" dirty="0"/>
              <a:t> in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mi, et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Duis</a:t>
            </a:r>
            <a:r>
              <a:rPr lang="es-ES" dirty="0"/>
              <a:t> pulvinar, </a:t>
            </a:r>
            <a:r>
              <a:rPr lang="es-ES" dirty="0" err="1"/>
              <a:t>orci</a:t>
            </a:r>
            <a:r>
              <a:rPr lang="es-ES" dirty="0"/>
              <a:t> a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, </a:t>
            </a:r>
            <a:br>
              <a:rPr lang="es-ES" dirty="0"/>
            </a:br>
            <a:r>
              <a:rPr lang="es-ES" dirty="0"/>
              <a:t>id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neque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. </a:t>
            </a: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</a:t>
            </a:r>
            <a:r>
              <a:rPr lang="es-ES" dirty="0" err="1"/>
              <a:t>tristique</a:t>
            </a:r>
            <a:r>
              <a:rPr lang="es-ES" dirty="0"/>
              <a:t> </a:t>
            </a:r>
            <a:r>
              <a:rPr lang="es-ES" dirty="0" err="1"/>
              <a:t>felis</a:t>
            </a:r>
            <a:r>
              <a:rPr lang="es-ES" dirty="0"/>
              <a:t> ac.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xmlns="" id="{9ABA5EAA-8A5C-482B-9123-446E9DE23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47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uad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2411F75-E556-4CFC-91C7-F0778497BB26}"/>
              </a:ext>
            </a:extLst>
          </p:cNvPr>
          <p:cNvSpPr/>
          <p:nvPr userDrawn="1"/>
        </p:nvSpPr>
        <p:spPr>
          <a:xfrm>
            <a:off x="10712341" y="1"/>
            <a:ext cx="1479659" cy="6808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 35">
            <a:extLst>
              <a:ext uri="{FF2B5EF4-FFF2-40B4-BE49-F238E27FC236}">
                <a16:creationId xmlns:a16="http://schemas.microsoft.com/office/drawing/2014/main" xmlns="" id="{C68292D7-12A7-4B89-9801-C875774D3647}"/>
              </a:ext>
            </a:extLst>
          </p:cNvPr>
          <p:cNvSpPr/>
          <p:nvPr userDrawn="1"/>
        </p:nvSpPr>
        <p:spPr>
          <a:xfrm>
            <a:off x="0" y="3838575"/>
            <a:ext cx="12192000" cy="3019424"/>
          </a:xfrm>
          <a:prstGeom prst="rect">
            <a:avLst/>
          </a:prstGeom>
          <a:solidFill>
            <a:srgbClr val="61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xmlns="" id="{19088C7A-BB2C-4BA3-9089-70B3224EA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4" name="Imagen 5">
            <a:extLst>
              <a:ext uri="{FF2B5EF4-FFF2-40B4-BE49-F238E27FC236}">
                <a16:creationId xmlns:a16="http://schemas.microsoft.com/office/drawing/2014/main" xmlns="" id="{07F73D88-53D7-4FE7-AA47-390DD74C66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796988" y="1573306"/>
            <a:ext cx="9395011" cy="528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24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udad de noche -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55E81CE3-749A-46AF-B629-33CA47BF9F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"/>
            <a:ext cx="12192000" cy="6857741"/>
          </a:xfrm>
          <a:prstGeom prst="rect">
            <a:avLst/>
          </a:prstGeom>
        </p:spPr>
      </p:pic>
      <p:sp>
        <p:nvSpPr>
          <p:cNvPr id="8" name="Rectángulo 6">
            <a:extLst>
              <a:ext uri="{FF2B5EF4-FFF2-40B4-BE49-F238E27FC236}">
                <a16:creationId xmlns:a16="http://schemas.microsoft.com/office/drawing/2014/main" xmlns="" id="{50BAA65D-8DC2-4777-89F1-8955B4D11E0F}"/>
              </a:ext>
            </a:extLst>
          </p:cNvPr>
          <p:cNvSpPr/>
          <p:nvPr userDrawn="1"/>
        </p:nvSpPr>
        <p:spPr>
          <a:xfrm rot="5400000">
            <a:off x="2651403" y="-2682592"/>
            <a:ext cx="6858001" cy="12223189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sp>
        <p:nvSpPr>
          <p:cNvPr id="13" name="Texto del título">
            <a:extLst>
              <a:ext uri="{FF2B5EF4-FFF2-40B4-BE49-F238E27FC236}">
                <a16:creationId xmlns:a16="http://schemas.microsoft.com/office/drawing/2014/main" xmlns="" id="{3B104A46-0B2E-4B2D-8006-4EF6199921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090329" y="2685149"/>
            <a:ext cx="2992659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/>
              <a:t>TÍTULO</a:t>
            </a:r>
            <a:endParaRPr/>
          </a:p>
        </p:txBody>
      </p:sp>
      <p:sp>
        <p:nvSpPr>
          <p:cNvPr id="14" name="2 Subtítulo">
            <a:extLst>
              <a:ext uri="{FF2B5EF4-FFF2-40B4-BE49-F238E27FC236}">
                <a16:creationId xmlns:a16="http://schemas.microsoft.com/office/drawing/2014/main" xmlns="" id="{D3D40637-1F81-48C0-BFCB-6594B7955A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63552" y="3813043"/>
            <a:ext cx="1616853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+mn-lt"/>
                <a:ea typeface="DINCond-Light" charset="0"/>
                <a:cs typeface="DINCond-Light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SUBTÍTULO</a:t>
            </a:r>
          </a:p>
        </p:txBody>
      </p:sp>
      <p:pic>
        <p:nvPicPr>
          <p:cNvPr id="12" name="Imagen" descr="Imagen">
            <a:extLst>
              <a:ext uri="{FF2B5EF4-FFF2-40B4-BE49-F238E27FC236}">
                <a16:creationId xmlns:a16="http://schemas.microsoft.com/office/drawing/2014/main" xmlns="" id="{D5D04036-D2AB-44BE-B97A-9ECBB3E199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0386" y="5127210"/>
            <a:ext cx="1463519" cy="997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n 7">
            <a:extLst>
              <a:ext uri="{FF2B5EF4-FFF2-40B4-BE49-F238E27FC236}">
                <a16:creationId xmlns:a16="http://schemas.microsoft.com/office/drawing/2014/main" xmlns="" id="{BCDCE2BE-204F-4739-8479-479B56C96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>
            <a:off x="4805082" y="0"/>
            <a:ext cx="7386918" cy="688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39916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nantiales Beh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DkCBp-sDZ_1256x620__1.jpg" descr="DkCBp-sDZ_1256x620__1.jpg"/>
          <p:cNvPicPr>
            <a:picLocks noChangeAspect="1"/>
          </p:cNvPicPr>
          <p:nvPr/>
        </p:nvPicPr>
        <p:blipFill>
          <a:blip r:embed="rId2" cstate="screen">
            <a:alphaModFix amt="67731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3403"/>
            <a:ext cx="1224068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ángulo 6">
            <a:extLst>
              <a:ext uri="{FF2B5EF4-FFF2-40B4-BE49-F238E27FC236}">
                <a16:creationId xmlns:a16="http://schemas.microsoft.com/office/drawing/2014/main" xmlns="" id="{23F89142-F07B-4692-99F6-9ADFF47D42F6}"/>
              </a:ext>
            </a:extLst>
          </p:cNvPr>
          <p:cNvSpPr/>
          <p:nvPr userDrawn="1"/>
        </p:nvSpPr>
        <p:spPr>
          <a:xfrm>
            <a:off x="2960913" y="0"/>
            <a:ext cx="9279770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xmlns="" id="{68C46317-A433-434D-930A-81BE0CFF2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V="1">
            <a:off x="0" y="13404"/>
            <a:ext cx="7270376" cy="6816586"/>
          </a:xfrm>
          <a:prstGeom prst="rect">
            <a:avLst/>
          </a:prstGeom>
        </p:spPr>
      </p:pic>
      <p:sp>
        <p:nvSpPr>
          <p:cNvPr id="133" name="Texto del título"/>
          <p:cNvSpPr txBox="1">
            <a:spLocks noGrp="1"/>
          </p:cNvSpPr>
          <p:nvPr>
            <p:ph type="title" hasCustomPrompt="1"/>
          </p:nvPr>
        </p:nvSpPr>
        <p:spPr>
          <a:xfrm>
            <a:off x="869143" y="2205095"/>
            <a:ext cx="4920541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TITULO</a:t>
            </a:r>
            <a:endParaRPr dirty="0"/>
          </a:p>
        </p:txBody>
      </p:sp>
      <p:sp>
        <p:nvSpPr>
          <p:cNvPr id="8" name="2 Subtítulo">
            <a:extLst>
              <a:ext uri="{FF2B5EF4-FFF2-40B4-BE49-F238E27FC236}">
                <a16:creationId xmlns:a16="http://schemas.microsoft.com/office/drawing/2014/main" xmlns="" id="{46AB643D-B76B-40BB-85A3-80510C1C1C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9143" y="3262092"/>
            <a:ext cx="1616853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+mn-lt"/>
                <a:ea typeface="DINCond-Light" charset="0"/>
                <a:cs typeface="DINCond-Light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SUBTÍTULO</a:t>
            </a:r>
          </a:p>
        </p:txBody>
      </p:sp>
      <p:pic>
        <p:nvPicPr>
          <p:cNvPr id="10" name="Imagen" descr="Imagen">
            <a:extLst>
              <a:ext uri="{FF2B5EF4-FFF2-40B4-BE49-F238E27FC236}">
                <a16:creationId xmlns:a16="http://schemas.microsoft.com/office/drawing/2014/main" xmlns="" id="{B2C23CAB-75BF-4529-9DD2-F28E3B99B9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7315" y="5449687"/>
            <a:ext cx="1272892" cy="8678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5310335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0234D03-92C5-416C-B47F-08FF4E7801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8576"/>
            <a:ext cx="12192000" cy="6886575"/>
          </a:xfrm>
          <a:prstGeom prst="rect">
            <a:avLst/>
          </a:prstGeom>
        </p:spPr>
      </p:pic>
      <p:pic>
        <p:nvPicPr>
          <p:cNvPr id="10" name="Imagen 7">
            <a:extLst>
              <a:ext uri="{FF2B5EF4-FFF2-40B4-BE49-F238E27FC236}">
                <a16:creationId xmlns:a16="http://schemas.microsoft.com/office/drawing/2014/main" xmlns="" id="{74B0844A-B39E-4266-AFF4-3DF0086614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V="1">
            <a:off x="0" y="13404"/>
            <a:ext cx="7270376" cy="68165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6859DBFE-1299-49CC-A39B-BFECCEB056BD}"/>
              </a:ext>
            </a:extLst>
          </p:cNvPr>
          <p:cNvSpPr/>
          <p:nvPr userDrawn="1"/>
        </p:nvSpPr>
        <p:spPr>
          <a:xfrm flipH="1">
            <a:off x="-1" y="-28576"/>
            <a:ext cx="8212185" cy="6886575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rgbClr val="0099A8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xmlns="" id="{168F22DD-E20A-4EB0-BF71-FE686F0C93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4579" y="3729465"/>
            <a:ext cx="3947800" cy="109061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AR" dirty="0"/>
              <a:t>Subtítulo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xmlns="" id="{440CBB07-9D61-0DD9-2394-D80556E06F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4579" y="2713814"/>
            <a:ext cx="3947800" cy="77755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  <a:lvl2pPr marL="243410" indent="0">
              <a:buNone/>
              <a:defRPr/>
            </a:lvl2pPr>
            <a:lvl3pPr marL="507987" indent="0">
              <a:buNone/>
              <a:defRPr/>
            </a:lvl3pPr>
            <a:lvl4pPr marL="721765" indent="0">
              <a:buNone/>
              <a:defRPr/>
            </a:lvl4pPr>
            <a:lvl5pPr marL="954592" indent="0">
              <a:buNone/>
              <a:defRPr/>
            </a:lvl5pPr>
          </a:lstStyle>
          <a:p>
            <a:pPr lvl="0"/>
            <a:r>
              <a:rPr lang="es-ES" dirty="0"/>
              <a:t>TÍTULO</a:t>
            </a:r>
            <a:endParaRPr lang="es-AR" dirty="0"/>
          </a:p>
        </p:txBody>
      </p:sp>
      <p:pic>
        <p:nvPicPr>
          <p:cNvPr id="9" name="Imagen 10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xmlns="" id="{026EA2F0-0490-4588-84D0-D0315F21A8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63" y="301971"/>
            <a:ext cx="1847299" cy="5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925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E6C4A790-22FC-4A97-93BA-B5ACFC79EE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2" b="2425"/>
          <a:stretch/>
        </p:blipFill>
        <p:spPr>
          <a:xfrm>
            <a:off x="-30887" y="-1"/>
            <a:ext cx="12324568" cy="6858001"/>
          </a:xfrm>
          <a:prstGeom prst="rect">
            <a:avLst/>
          </a:prstGeom>
        </p:spPr>
      </p:pic>
      <p:sp>
        <p:nvSpPr>
          <p:cNvPr id="11" name="Rectángulo 6">
            <a:extLst>
              <a:ext uri="{FF2B5EF4-FFF2-40B4-BE49-F238E27FC236}">
                <a16:creationId xmlns:a16="http://schemas.microsoft.com/office/drawing/2014/main" xmlns="" id="{06C04090-8A24-422F-8543-811374DB75B2}"/>
              </a:ext>
            </a:extLst>
          </p:cNvPr>
          <p:cNvSpPr/>
          <p:nvPr userDrawn="1"/>
        </p:nvSpPr>
        <p:spPr>
          <a:xfrm>
            <a:off x="3062594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10" name="Imagen" descr="Imagen">
            <a:extLst>
              <a:ext uri="{FF2B5EF4-FFF2-40B4-BE49-F238E27FC236}">
                <a16:creationId xmlns:a16="http://schemas.microsoft.com/office/drawing/2014/main" xmlns="" id="{F739A0CE-2F4A-480B-A886-C421DD07AD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905" y="5305926"/>
            <a:ext cx="1271987" cy="867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n 7">
            <a:extLst>
              <a:ext uri="{FF2B5EF4-FFF2-40B4-BE49-F238E27FC236}">
                <a16:creationId xmlns:a16="http://schemas.microsoft.com/office/drawing/2014/main" xmlns="" id="{46E306A5-E2C8-4728-BB29-AEE16C6F8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 flipV="1">
            <a:off x="4979134" y="-10142"/>
            <a:ext cx="731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9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B4FB0E4-8753-3098-2071-857C1DF4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754F415-1EE9-895D-3918-D08DA5D91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C6E81759-36C9-8841-F1CF-D9801ED8D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C3319C5-462E-F42F-6C63-F990ED4F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65228065-17AB-624B-69F6-46A34A2D1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B1C3644C-3224-69F3-C9E3-C78C46E4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5EF90A42-79CC-2892-AAD6-E9D66CFD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DFC53F03-47F2-929A-C9FC-C000FA03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40899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che - Brac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Vista de una ciudad en la noche&#10;&#10;Descripción generada automáticamente">
            <a:extLst>
              <a:ext uri="{FF2B5EF4-FFF2-40B4-BE49-F238E27FC236}">
                <a16:creationId xmlns:a16="http://schemas.microsoft.com/office/drawing/2014/main" xmlns="" id="{0CF588C8-ECC5-42C2-A6C8-B54455747D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2" name="Rectángulo"/>
          <p:cNvSpPr/>
          <p:nvPr userDrawn="1"/>
        </p:nvSpPr>
        <p:spPr>
          <a:xfrm>
            <a:off x="-67157" y="-31156"/>
            <a:ext cx="12211956" cy="6920311"/>
          </a:xfrm>
          <a:prstGeom prst="rect">
            <a:avLst/>
          </a:prstGeom>
          <a:solidFill>
            <a:schemeClr val="tx2">
              <a:lumMod val="75000"/>
              <a:alpha val="2519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3" name="Texto del título">
            <a:extLst>
              <a:ext uri="{FF2B5EF4-FFF2-40B4-BE49-F238E27FC236}">
                <a16:creationId xmlns:a16="http://schemas.microsoft.com/office/drawing/2014/main" xmlns="" id="{3B104A46-0B2E-4B2D-8006-4EF6199921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543792" y="2657121"/>
            <a:ext cx="3727455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/>
              <a:t>TÍTULO</a:t>
            </a:r>
            <a:endParaRPr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7B7F7DB8-B516-4BD0-A0A9-6DF487D8A439}"/>
              </a:ext>
            </a:extLst>
          </p:cNvPr>
          <p:cNvSpPr/>
          <p:nvPr userDrawn="1"/>
        </p:nvSpPr>
        <p:spPr>
          <a:xfrm>
            <a:off x="2960913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8" name="Imagen" descr="Imagen">
            <a:extLst>
              <a:ext uri="{FF2B5EF4-FFF2-40B4-BE49-F238E27FC236}">
                <a16:creationId xmlns:a16="http://schemas.microsoft.com/office/drawing/2014/main" xmlns="" id="{B0F4AFAF-586B-4BF5-991C-F464DE6EAD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8874" y="441365"/>
            <a:ext cx="1385003" cy="944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n 7">
            <a:extLst>
              <a:ext uri="{FF2B5EF4-FFF2-40B4-BE49-F238E27FC236}">
                <a16:creationId xmlns:a16="http://schemas.microsoft.com/office/drawing/2014/main" xmlns="" id="{097F38E9-F8AA-46CE-92CA-95D4D8E025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 flipV="1">
            <a:off x="4897409" y="-1"/>
            <a:ext cx="731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28210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s Ter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B6C5C40-FAC0-49C2-8ED3-5259EA3EC0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" descr="Imagen">
            <a:extLst>
              <a:ext uri="{FF2B5EF4-FFF2-40B4-BE49-F238E27FC236}">
                <a16:creationId xmlns:a16="http://schemas.microsoft.com/office/drawing/2014/main" xmlns="" id="{065D75C8-B3FA-48CF-8C2F-68E845907D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0860" y="5398467"/>
            <a:ext cx="1295077" cy="88300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ángulo 6">
            <a:extLst>
              <a:ext uri="{FF2B5EF4-FFF2-40B4-BE49-F238E27FC236}">
                <a16:creationId xmlns:a16="http://schemas.microsoft.com/office/drawing/2014/main" xmlns="" id="{0AAF4F90-121C-4633-BE8A-D63777451289}"/>
              </a:ext>
            </a:extLst>
          </p:cNvPr>
          <p:cNvSpPr/>
          <p:nvPr userDrawn="1"/>
        </p:nvSpPr>
        <p:spPr>
          <a:xfrm flipH="1">
            <a:off x="-1" y="0"/>
            <a:ext cx="7688180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xmlns="" id="{CAF21B2E-621C-4507-B8CE-0FBC98C6A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 flipV="1">
            <a:off x="4877453" y="0"/>
            <a:ext cx="7314547" cy="6858000"/>
          </a:xfrm>
          <a:prstGeom prst="rect">
            <a:avLst/>
          </a:prstGeom>
        </p:spPr>
      </p:pic>
      <p:sp>
        <p:nvSpPr>
          <p:cNvPr id="133" name="Texto del título"/>
          <p:cNvSpPr txBox="1">
            <a:spLocks noGrp="1"/>
          </p:cNvSpPr>
          <p:nvPr>
            <p:ph type="title" hasCustomPrompt="1"/>
          </p:nvPr>
        </p:nvSpPr>
        <p:spPr>
          <a:xfrm>
            <a:off x="726096" y="2033115"/>
            <a:ext cx="4920541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TÍTULO</a:t>
            </a:r>
            <a:endParaRPr dirty="0"/>
          </a:p>
        </p:txBody>
      </p:sp>
      <p:sp>
        <p:nvSpPr>
          <p:cNvPr id="8" name="2 Subtítulo">
            <a:extLst>
              <a:ext uri="{FF2B5EF4-FFF2-40B4-BE49-F238E27FC236}">
                <a16:creationId xmlns:a16="http://schemas.microsoft.com/office/drawing/2014/main" xmlns="" id="{46AB643D-B76B-40BB-85A3-80510C1C1C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6096" y="3621021"/>
            <a:ext cx="1616853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+mn-lt"/>
                <a:ea typeface="DINCond-Light" charset="0"/>
                <a:cs typeface="DINCond-Light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62295966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ma Campa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fábrica, exterior, edificio, camioneta&#10;&#10;Descripción generada automáticamente">
            <a:extLst>
              <a:ext uri="{FF2B5EF4-FFF2-40B4-BE49-F238E27FC236}">
                <a16:creationId xmlns:a16="http://schemas.microsoft.com/office/drawing/2014/main" xmlns="" id="{E022D905-89A8-48F1-AFA5-657216157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3" name="Texto del título"/>
          <p:cNvSpPr txBox="1">
            <a:spLocks noGrp="1"/>
          </p:cNvSpPr>
          <p:nvPr>
            <p:ph type="title" hasCustomPrompt="1"/>
          </p:nvPr>
        </p:nvSpPr>
        <p:spPr>
          <a:xfrm>
            <a:off x="621270" y="726310"/>
            <a:ext cx="2131445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TÍTULO</a:t>
            </a:r>
            <a:endParaRPr dirty="0"/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xmlns="" id="{14ABEDD3-F5DC-4334-A171-972DE66D4E4D}"/>
              </a:ext>
            </a:extLst>
          </p:cNvPr>
          <p:cNvSpPr/>
          <p:nvPr userDrawn="1"/>
        </p:nvSpPr>
        <p:spPr>
          <a:xfrm>
            <a:off x="2960913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xmlns="" id="{8FCCF95B-E815-43AF-BC6A-D491D5BAA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 flipV="1">
            <a:off x="4979134" y="-10142"/>
            <a:ext cx="731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4467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 Pl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D5C0DE00-96F9-4DCF-8D35-95104FC459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1A66E28-7111-46A5-B7C2-C5F903E0EA2A}"/>
              </a:ext>
            </a:extLst>
          </p:cNvPr>
          <p:cNvSpPr/>
          <p:nvPr userDrawn="1"/>
        </p:nvSpPr>
        <p:spPr>
          <a:xfrm flipH="1">
            <a:off x="0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xmlns="" id="{A6732B94-D697-49A1-B851-0C72A3B8B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V="1">
            <a:off x="0" y="266305"/>
            <a:ext cx="731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9767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ucumá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582968A1-9A8A-446B-9D3F-76EFCF3506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189" y="0"/>
            <a:ext cx="12223188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897AB5F1-F66A-46A2-A658-C9E9F7111856}"/>
              </a:ext>
            </a:extLst>
          </p:cNvPr>
          <p:cNvSpPr/>
          <p:nvPr userDrawn="1"/>
        </p:nvSpPr>
        <p:spPr>
          <a:xfrm rot="5400000">
            <a:off x="3962846" y="-1371150"/>
            <a:ext cx="4235116" cy="12223189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sp>
        <p:nvSpPr>
          <p:cNvPr id="12" name="Texto del título">
            <a:extLst>
              <a:ext uri="{FF2B5EF4-FFF2-40B4-BE49-F238E27FC236}">
                <a16:creationId xmlns:a16="http://schemas.microsoft.com/office/drawing/2014/main" xmlns="" id="{11A25CC7-F19C-4A74-9D9D-37D134BA673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84317" y="5565558"/>
            <a:ext cx="3663565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TÍTULO</a:t>
            </a:r>
            <a:endParaRPr dirty="0"/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xmlns="" id="{AE6AC54D-DA64-4AA2-B484-49F68DABE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>
            <a:off x="4877452" y="0"/>
            <a:ext cx="7314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88938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aborad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exterior, persona, joven, mujer&#10;&#10;Descripción generada automáticamente">
            <a:extLst>
              <a:ext uri="{FF2B5EF4-FFF2-40B4-BE49-F238E27FC236}">
                <a16:creationId xmlns:a16="http://schemas.microsoft.com/office/drawing/2014/main" xmlns="" id="{1ADF3484-6314-4FE9-99E4-F9BE716CFC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80313"/>
          </a:xfrm>
          <a:prstGeom prst="rect">
            <a:avLst/>
          </a:prstGeom>
        </p:spPr>
      </p:pic>
      <p:sp>
        <p:nvSpPr>
          <p:cNvPr id="132" name="Rectángulo"/>
          <p:cNvSpPr/>
          <p:nvPr/>
        </p:nvSpPr>
        <p:spPr>
          <a:xfrm>
            <a:off x="1" y="0"/>
            <a:ext cx="12211956" cy="6920311"/>
          </a:xfrm>
          <a:prstGeom prst="rect">
            <a:avLst/>
          </a:prstGeom>
          <a:solidFill>
            <a:schemeClr val="tx2">
              <a:alpha val="2519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AF2BF622-DBB3-4C49-819C-9F3A996EA158}"/>
              </a:ext>
            </a:extLst>
          </p:cNvPr>
          <p:cNvSpPr/>
          <p:nvPr userDrawn="1"/>
        </p:nvSpPr>
        <p:spPr>
          <a:xfrm>
            <a:off x="2960913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6" name="Imagen 7">
            <a:extLst>
              <a:ext uri="{FF2B5EF4-FFF2-40B4-BE49-F238E27FC236}">
                <a16:creationId xmlns:a16="http://schemas.microsoft.com/office/drawing/2014/main" xmlns="" id="{E2BD02D5-8620-4606-A675-6858FD0E6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H="1" flipV="1">
            <a:off x="4877452" y="0"/>
            <a:ext cx="7314547" cy="6858000"/>
          </a:xfrm>
          <a:prstGeom prst="rect">
            <a:avLst/>
          </a:prstGeom>
        </p:spPr>
      </p:pic>
      <p:sp>
        <p:nvSpPr>
          <p:cNvPr id="8" name="Texto del título">
            <a:extLst>
              <a:ext uri="{FF2B5EF4-FFF2-40B4-BE49-F238E27FC236}">
                <a16:creationId xmlns:a16="http://schemas.microsoft.com/office/drawing/2014/main" xmlns="" id="{B22F4218-A795-47AF-AD69-D812E2C335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902824" y="3440155"/>
            <a:ext cx="3709401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616993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abo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ED00CDE6-2655-4A6A-8A56-1A84A58E31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-10230" y="0"/>
            <a:ext cx="12191999" cy="685718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0C5F4001-7755-4E00-959D-8FA1A95F280C}"/>
              </a:ext>
            </a:extLst>
          </p:cNvPr>
          <p:cNvSpPr/>
          <p:nvPr userDrawn="1"/>
        </p:nvSpPr>
        <p:spPr>
          <a:xfrm flipH="1">
            <a:off x="-10230" y="0"/>
            <a:ext cx="9231087" cy="68580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accent1">
                  <a:alpha val="59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+mn-lt"/>
            </a:endParaRP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xmlns="" id="{B4E467AB-15C4-4D14-BD4A-9E529A9F8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71"/>
          <a:stretch/>
        </p:blipFill>
        <p:spPr>
          <a:xfrm rot="10800000" flipV="1">
            <a:off x="-10231" y="21492"/>
            <a:ext cx="7655039" cy="7177240"/>
          </a:xfrm>
          <a:prstGeom prst="rect">
            <a:avLst/>
          </a:prstGeom>
        </p:spPr>
      </p:pic>
      <p:sp>
        <p:nvSpPr>
          <p:cNvPr id="13" name="Texto del título">
            <a:extLst>
              <a:ext uri="{FF2B5EF4-FFF2-40B4-BE49-F238E27FC236}">
                <a16:creationId xmlns:a16="http://schemas.microsoft.com/office/drawing/2014/main" xmlns="" id="{3B104A46-0B2E-4B2D-8006-4EF6199921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32109" y="5399810"/>
            <a:ext cx="3697844" cy="884070"/>
          </a:xfrm>
          <a:prstGeom prst="rect">
            <a:avLst/>
          </a:prstGeom>
          <a:noFill/>
        </p:spPr>
        <p:txBody>
          <a:bodyPr/>
          <a:lstStyle>
            <a:lvl1pPr algn="l">
              <a:defRPr sz="4800" cap="all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AR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34668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ierre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D377A2A9-474D-4934-8DEE-A1185AB64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xmlns="" id="{1F8958BD-8571-4E10-BA5D-AD71037F5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97" y="363995"/>
            <a:ext cx="1847299" cy="57728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74FAC6CA-048D-49EF-893C-449384026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53488" y="6616405"/>
            <a:ext cx="240000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482B5CA-E49D-6744-8292-DFBC6A05FD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15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ierre">
    <p:bg>
      <p:bgPr>
        <a:solidFill>
          <a:srgbClr val="61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BD57992-8CAF-4FAC-9367-36968B3F2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15550" y="5248275"/>
            <a:ext cx="2076450" cy="1609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BDF215-6E58-452B-B732-DCFA08E2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15550" y="0"/>
            <a:ext cx="2076450" cy="16097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D377A2A9-474D-4934-8DEE-A1185AB644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DE396E42-5B90-41F9-B005-610B5311CA85}"/>
              </a:ext>
            </a:extLst>
          </p:cNvPr>
          <p:cNvSpPr/>
          <p:nvPr userDrawn="1"/>
        </p:nvSpPr>
        <p:spPr>
          <a:xfrm>
            <a:off x="3048000" y="25101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DINPro-Medium" panose="02000503030000020004" pitchFamily="50" charset="0"/>
              </a:rPr>
              <a:t/>
            </a:r>
            <a:br>
              <a:rPr lang="es-ES" dirty="0">
                <a:latin typeface="DINPro-Medium" panose="02000503030000020004" pitchFamily="50" charset="0"/>
              </a:rPr>
            </a:br>
            <a:endParaRPr lang="es-AR" dirty="0">
              <a:latin typeface="DINPro-Medium" panose="02000503030000020004" pitchFamily="50" charset="0"/>
            </a:endParaRPr>
          </a:p>
        </p:txBody>
      </p:sp>
      <p:pic>
        <p:nvPicPr>
          <p:cNvPr id="3" name="Picture 2" descr="Text, logo&#10;&#10;Description automatically generated">
            <a:extLst>
              <a:ext uri="{FF2B5EF4-FFF2-40B4-BE49-F238E27FC236}">
                <a16:creationId xmlns:a16="http://schemas.microsoft.com/office/drawing/2014/main" xmlns="" id="{B415D42D-FDF1-42BF-B0D1-0030B6F273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3694" y="2747684"/>
            <a:ext cx="2384612" cy="16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77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1266E8-1D64-2D07-0E71-66F93FAEA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B371B52-3B92-6A8D-E8D9-EDA7A0CFA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3D31D77-6210-0DAD-AED9-738002A0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40F8011-B15F-BE66-EFF8-514AC142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5FF2223-58F3-0B9E-4E15-857800D8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64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2686BD-D56E-CD49-907C-2EB8F207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26F60D57-92F3-8F6E-BF50-53ACDA41E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019C524-D724-81F5-5600-3CE9BD97E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2E60382B-74EE-5468-3EB5-81B0BB92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859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0D52A245-E81B-7D91-416E-32381D92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E0DCBDB9-6100-D33C-1383-AD63F9E13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9D6B7287-5E83-794D-9993-F9E28907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4462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13AC2FA-F506-B8EC-E1A2-C33CCB42E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3377ABE-9551-F52B-BAA8-C6CD926F0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EBD1AFB-9A73-B36E-3FDF-FF0BEBB57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7E2D4BF-22EF-3595-83C2-3B35E52C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C91DF3-B846-8E33-2088-7D11CB14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C84C48C-8813-BF0F-7240-9FC5F0C0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169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554CE2B-D6CF-F8A9-EF65-84C5E22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92A5220D-17FC-DFA7-7B83-1A078EB2F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C5FC9026-D70F-B6DA-AA59-CC97BDDDB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42032959-27DB-FB02-BB31-C8AC89DA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E5648B3-23F3-F600-ADDD-23D8AEEF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9A62745B-144A-3943-45D6-C6969E78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9166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E20DDAEB-D7FE-8062-C3E4-669562DB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B1D307A-4BEB-5E89-E936-48896AF84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FDAB078-6180-E028-2C68-984837932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DAB14-F8DE-46D9-99D4-B516A972CE7E}" type="datetimeFigureOut">
              <a:rPr lang="es-AR" smtClean="0"/>
              <a:t>3/12/2024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6C6D380-18A0-770E-9D0F-0032C50F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FD34B7B-8F7C-8D5C-B3CC-FE11EB6F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3BC7C-F230-4F8C-A703-976343260189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04373320-7BE3-9EF0-EC3A-FED87353CAF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10923588" y="0"/>
            <a:ext cx="12969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Documento: YPF-Público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713F352D-E606-BDD9-3E0D-67195A057D5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10923588" y="6705600"/>
            <a:ext cx="12969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Documento: YPF-Público</a:t>
            </a:r>
          </a:p>
        </p:txBody>
      </p:sp>
    </p:spTree>
    <p:extLst>
      <p:ext uri="{BB962C8B-B14F-4D97-AF65-F5344CB8AC3E}">
        <p14:creationId xmlns:p14="http://schemas.microsoft.com/office/powerpoint/2010/main" val="123650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1BA57709-8AB1-404A-A69F-6BF4CEC626C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10923588" y="0"/>
            <a:ext cx="12969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Documento: YPF-Público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3BCCA66E-F6E9-4626-94AF-E2F97774954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ftr"/>
              </p:ext>
            </p:extLst>
          </p:nvPr>
        </p:nvSpPr>
        <p:spPr>
          <a:xfrm>
            <a:off x="10923588" y="6705600"/>
            <a:ext cx="12969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Documento: YPF-Público</a:t>
            </a:r>
          </a:p>
        </p:txBody>
      </p:sp>
    </p:spTree>
    <p:extLst>
      <p:ext uri="{BB962C8B-B14F-4D97-AF65-F5344CB8AC3E}">
        <p14:creationId xmlns:p14="http://schemas.microsoft.com/office/powerpoint/2010/main" val="321905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</p:sldLayoutIdLst>
  <p:txStyles>
    <p:titleStyle>
      <a:lvl1pPr algn="l" defTabSz="609585" rtl="0" eaLnBrk="1" latinLnBrk="0" hangingPunct="1">
        <a:spcBef>
          <a:spcPct val="0"/>
        </a:spcBef>
        <a:buNone/>
        <a:defRPr sz="1733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43411" indent="-243411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rgbClr val="0067A8"/>
        </a:buClr>
        <a:buSzPct val="95000"/>
        <a:buFont typeface="Lucida Grande"/>
        <a:buChar char="•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78355" indent="-234945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rgbClr val="0067A8"/>
        </a:buClr>
        <a:buSzPct val="95000"/>
        <a:buFont typeface="Lucida Grande"/>
        <a:buChar char="•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21766" indent="-213779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rgbClr val="0067A8"/>
        </a:buClr>
        <a:buSzPct val="95000"/>
        <a:buFont typeface="Lucida Grande"/>
        <a:buChar char="•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54593" indent="-232828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rgbClr val="0067A8"/>
        </a:buClr>
        <a:buSzPct val="95000"/>
        <a:buFont typeface="Lucida Grande"/>
        <a:buChar char="•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98003" indent="-243411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rgbClr val="0067A8"/>
        </a:buClr>
        <a:buSzPct val="95000"/>
        <a:buFont typeface="Lucida Grande"/>
        <a:buChar char="•"/>
        <a:defRPr sz="18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29892D-2E5F-4E40-9331-E3DD78E2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69" y="925898"/>
            <a:ext cx="9606582" cy="415481"/>
          </a:xfrm>
        </p:spPr>
        <p:txBody>
          <a:bodyPr>
            <a:normAutofit fontScale="90000"/>
          </a:bodyPr>
          <a:lstStyle/>
          <a:p>
            <a:pPr algn="ctr"/>
            <a: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/>
            </a:r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/>
            </a:r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/>
            </a:r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s-AR" b="0" i="0" dirty="0">
                <a:solidFill>
                  <a:schemeClr val="bg1"/>
                </a:solidFill>
                <a:effectLst/>
              </a:rPr>
              <a:t>UNIVERSIDAD ARGENTINA DE LA EMPRESA - UADE</a:t>
            </a:r>
            <a: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/>
            </a:r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/>
            </a:r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s-AR" sz="3100" b="0" i="0" dirty="0">
                <a:solidFill>
                  <a:schemeClr val="bg1"/>
                </a:solidFill>
                <a:effectLst/>
              </a:rPr>
              <a:t>Diplomatura en Sistemas de Gestión Empresarial – Módulo I </a:t>
            </a:r>
            <a: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/>
            </a:r>
            <a:br>
              <a:rPr lang="es-A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76AE8366-AED4-F9D7-7C9B-79C28CD1EFE5}"/>
              </a:ext>
            </a:extLst>
          </p:cNvPr>
          <p:cNvSpPr txBox="1"/>
          <p:nvPr/>
        </p:nvSpPr>
        <p:spPr>
          <a:xfrm>
            <a:off x="1362811" y="4106590"/>
            <a:ext cx="62073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2400" b="0" i="0" dirty="0">
                <a:solidFill>
                  <a:schemeClr val="bg1"/>
                </a:solidFill>
                <a:effectLst/>
              </a:rPr>
              <a:t>Barros, Matías (LU: 1061049)</a:t>
            </a:r>
          </a:p>
          <a:p>
            <a:pPr algn="l"/>
            <a:r>
              <a:rPr lang="es-AR" sz="2400" b="0" i="0" dirty="0" err="1">
                <a:solidFill>
                  <a:schemeClr val="bg1"/>
                </a:solidFill>
                <a:effectLst/>
              </a:rPr>
              <a:t>Mitriani</a:t>
            </a:r>
            <a:r>
              <a:rPr lang="es-AR" sz="2400" b="0" i="0" dirty="0">
                <a:solidFill>
                  <a:schemeClr val="bg1"/>
                </a:solidFill>
                <a:effectLst/>
              </a:rPr>
              <a:t> Romina Mariana (LU: 1193751)</a:t>
            </a:r>
          </a:p>
          <a:p>
            <a:pPr algn="l"/>
            <a:r>
              <a:rPr lang="es-AR" sz="2400" b="0" i="0" dirty="0">
                <a:solidFill>
                  <a:schemeClr val="bg1"/>
                </a:solidFill>
                <a:effectLst/>
              </a:rPr>
              <a:t>Pinos Eduardo Damian (LU: 1194308)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7D6966A1-2B6A-78C3-1196-D360E8C866C4}"/>
              </a:ext>
            </a:extLst>
          </p:cNvPr>
          <p:cNvSpPr txBox="1"/>
          <p:nvPr/>
        </p:nvSpPr>
        <p:spPr>
          <a:xfrm>
            <a:off x="1362811" y="3583370"/>
            <a:ext cx="6904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b="0" i="0" dirty="0">
                <a:solidFill>
                  <a:schemeClr val="bg1"/>
                </a:solidFill>
                <a:effectLst/>
              </a:rPr>
              <a:t>Integrantes</a:t>
            </a:r>
            <a:r>
              <a:rPr lang="es-AR" sz="2800" b="0" i="0" dirty="0">
                <a:solidFill>
                  <a:schemeClr val="bg1"/>
                </a:solidFill>
                <a:effectLst/>
              </a:rPr>
              <a:t>:</a:t>
            </a:r>
            <a:endParaRPr lang="es-AR" sz="2800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430214AD-C79A-BE30-FC14-E26DE4400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7" t="3940"/>
          <a:stretch/>
        </p:blipFill>
        <p:spPr>
          <a:xfrm>
            <a:off x="10030651" y="624217"/>
            <a:ext cx="1395778" cy="14343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0515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35">
            <a:extLst>
              <a:ext uri="{FF2B5EF4-FFF2-40B4-BE49-F238E27FC236}">
                <a16:creationId xmlns:a16="http://schemas.microsoft.com/office/drawing/2014/main" xmlns="" id="{22B886AA-7005-47DF-A3F2-C7B4E892140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AC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xmlns="" id="{4CD9FA88-09B5-4B93-9D61-99D43F6F4FD6}"/>
              </a:ext>
            </a:extLst>
          </p:cNvPr>
          <p:cNvSpPr txBox="1"/>
          <p:nvPr/>
        </p:nvSpPr>
        <p:spPr>
          <a:xfrm>
            <a:off x="563418" y="131617"/>
            <a:ext cx="5380182" cy="1130291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noProof="0" dirty="0" smtClean="0">
                <a:solidFill>
                  <a:srgbClr val="37A8B7"/>
                </a:solidFill>
                <a:latin typeface="Calibri" panose="020F0502020204030204"/>
              </a:rPr>
              <a:t>Módulo </a:t>
            </a:r>
            <a:r>
              <a:rPr lang="es-AR" noProof="0" dirty="0" err="1" smtClean="0">
                <a:solidFill>
                  <a:srgbClr val="37A8B7"/>
                </a:solidFill>
                <a:latin typeface="Calibri" panose="020F0502020204030204"/>
              </a:rPr>
              <a:t>Production</a:t>
            </a:r>
            <a:r>
              <a:rPr lang="es-AR" noProof="0" dirty="0" smtClean="0">
                <a:solidFill>
                  <a:srgbClr val="37A8B7"/>
                </a:solidFill>
                <a:latin typeface="Calibri" panose="020F0502020204030204"/>
              </a:rPr>
              <a:t> </a:t>
            </a:r>
            <a:r>
              <a:rPr lang="es-AR" noProof="0" dirty="0" err="1" smtClean="0">
                <a:solidFill>
                  <a:srgbClr val="37A8B7"/>
                </a:solidFill>
                <a:latin typeface="Calibri" panose="020F0502020204030204"/>
              </a:rPr>
              <a:t>Planning</a:t>
            </a:r>
            <a:r>
              <a:rPr lang="es-AR" noProof="0" dirty="0" smtClean="0">
                <a:solidFill>
                  <a:srgbClr val="37A8B7"/>
                </a:solidFill>
                <a:latin typeface="Calibri" panose="020F0502020204030204"/>
              </a:rPr>
              <a:t> (PP) 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3100511A-6B52-B39F-620B-11E94D397547}"/>
              </a:ext>
            </a:extLst>
          </p:cNvPr>
          <p:cNvSpPr txBox="1"/>
          <p:nvPr/>
        </p:nvSpPr>
        <p:spPr>
          <a:xfrm>
            <a:off x="285750" y="1428751"/>
            <a:ext cx="56578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>
                <a:solidFill>
                  <a:srgbClr val="111111"/>
                </a:solidFill>
                <a:latin typeface="WordVisi_MSFontService"/>
              </a:rPr>
              <a:t>Permite la planificación programación de la producción cumpliendo con los plazos.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>
              <a:solidFill>
                <a:srgbClr val="111111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>
                <a:solidFill>
                  <a:srgbClr val="111111"/>
                </a:solidFill>
                <a:latin typeface="WordVisi_MSFontService"/>
              </a:rPr>
              <a:t>Integra la gestión de materiales y recursos, permitiendo reducir costos y errores.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>
              <a:solidFill>
                <a:srgbClr val="111111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 smtClean="0">
                <a:solidFill>
                  <a:srgbClr val="111111"/>
                </a:solidFill>
                <a:effectLst/>
                <a:latin typeface="WordVisi_MSFontService"/>
              </a:rPr>
              <a:t>Admite distintos modelos de producción simples y complejos.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i="0" dirty="0" smtClean="0">
              <a:solidFill>
                <a:srgbClr val="111111"/>
              </a:solidFill>
              <a:effectLst/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>
                <a:solidFill>
                  <a:srgbClr val="111111"/>
                </a:solidFill>
                <a:latin typeface="WordVisi_MSFontService"/>
              </a:rPr>
              <a:t>Optimiza procesos de manufactura.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>
              <a:solidFill>
                <a:srgbClr val="111111"/>
              </a:solidFill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 smtClean="0">
                <a:solidFill>
                  <a:srgbClr val="111111"/>
                </a:solidFill>
                <a:effectLst/>
                <a:latin typeface="WordVisi_MSFontService"/>
              </a:rPr>
              <a:t>Maximiza capacidad productiva.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i="0" dirty="0" smtClean="0">
              <a:solidFill>
                <a:srgbClr val="111111"/>
              </a:solidFill>
              <a:effectLst/>
              <a:latin typeface="WordVisi_MSFontServic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>
                <a:solidFill>
                  <a:srgbClr val="111111"/>
                </a:solidFill>
                <a:latin typeface="WordVisi_MSFontService"/>
              </a:rPr>
              <a:t>Asegura la calidad final del producto.</a:t>
            </a:r>
            <a:endParaRPr lang="es-AR" b="1" i="0" dirty="0">
              <a:solidFill>
                <a:srgbClr val="111111"/>
              </a:solidFill>
              <a:effectLst/>
              <a:latin typeface="WordVisi_MSFontService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43" y="281265"/>
            <a:ext cx="6011114" cy="59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0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E37E1DE-F296-E07E-9412-3CDA3009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893127" y="-221783"/>
            <a:ext cx="4471290" cy="333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9E9B66D-77DC-EEFD-B214-69D612262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  <p:sp>
        <p:nvSpPr>
          <p:cNvPr id="3" name="CuadroTexto 3">
            <a:extLst>
              <a:ext uri="{FF2B5EF4-FFF2-40B4-BE49-F238E27FC236}">
                <a16:creationId xmlns:a16="http://schemas.microsoft.com/office/drawing/2014/main" xmlns="" id="{C3024967-7586-CEA2-C7A8-8E472739D784}"/>
              </a:ext>
            </a:extLst>
          </p:cNvPr>
          <p:cNvSpPr txBox="1"/>
          <p:nvPr/>
        </p:nvSpPr>
        <p:spPr>
          <a:xfrm>
            <a:off x="475283" y="2386225"/>
            <a:ext cx="5011117" cy="1622734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 </a:t>
            </a:r>
            <a:r>
              <a:rPr lang="es-AR" dirty="0">
                <a:solidFill>
                  <a:srgbClr val="37A8B7"/>
                </a:solidFill>
                <a:latin typeface="Calibri" panose="020F0502020204030204"/>
              </a:rPr>
              <a:t>O</a:t>
            </a: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rganigrama de acuerdo con los parámetros del módulo de PP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636037613"/>
              </p:ext>
            </p:extLst>
          </p:nvPr>
        </p:nvGraphicFramePr>
        <p:xfrm>
          <a:off x="5855465" y="1619794"/>
          <a:ext cx="6175426" cy="391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115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35">
            <a:extLst>
              <a:ext uri="{FF2B5EF4-FFF2-40B4-BE49-F238E27FC236}">
                <a16:creationId xmlns:a16="http://schemas.microsoft.com/office/drawing/2014/main" xmlns="" id="{22B886AA-7005-47DF-A3F2-C7B4E892140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AC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xmlns="" id="{4CD9FA88-09B5-4B93-9D61-99D43F6F4FD6}"/>
              </a:ext>
            </a:extLst>
          </p:cNvPr>
          <p:cNvSpPr txBox="1"/>
          <p:nvPr/>
        </p:nvSpPr>
        <p:spPr>
          <a:xfrm>
            <a:off x="563418" y="377837"/>
            <a:ext cx="5380182" cy="637849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Módulo Project </a:t>
            </a:r>
            <a:r>
              <a:rPr lang="es-AR" dirty="0" err="1" smtClean="0">
                <a:solidFill>
                  <a:srgbClr val="37A8B7"/>
                </a:solidFill>
                <a:latin typeface="Calibri" panose="020F0502020204030204"/>
              </a:rPr>
              <a:t>System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3100511A-6B52-B39F-620B-11E94D397547}"/>
              </a:ext>
            </a:extLst>
          </p:cNvPr>
          <p:cNvSpPr txBox="1"/>
          <p:nvPr/>
        </p:nvSpPr>
        <p:spPr>
          <a:xfrm>
            <a:off x="285750" y="1428751"/>
            <a:ext cx="565785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Facilita la ejecución planificación y control de proyectos complejos.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Visibilidad en tiempo real de costos plazos recursos.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Mejora la toma de decisiones.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Integración con los módulos de finanzas logísticas asegurando un flujo de información continua.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Asegura que se cumplan con los plazos y presupuestos definidos.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90" y="0"/>
            <a:ext cx="6049219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66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E37E1DE-F296-E07E-9412-3CDA3009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893127" y="-221783"/>
            <a:ext cx="4471290" cy="333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9E9B66D-77DC-EEFD-B214-69D612262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  <p:sp>
        <p:nvSpPr>
          <p:cNvPr id="3" name="CuadroTexto 3">
            <a:extLst>
              <a:ext uri="{FF2B5EF4-FFF2-40B4-BE49-F238E27FC236}">
                <a16:creationId xmlns:a16="http://schemas.microsoft.com/office/drawing/2014/main" xmlns="" id="{C3024967-7586-CEA2-C7A8-8E472739D784}"/>
              </a:ext>
            </a:extLst>
          </p:cNvPr>
          <p:cNvSpPr txBox="1"/>
          <p:nvPr/>
        </p:nvSpPr>
        <p:spPr>
          <a:xfrm>
            <a:off x="475283" y="2632446"/>
            <a:ext cx="5380182" cy="1130291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>
                <a:solidFill>
                  <a:srgbClr val="37A8B7"/>
                </a:solidFill>
                <a:latin typeface="Calibri" panose="020F0502020204030204"/>
              </a:rPr>
              <a:t>O</a:t>
            </a: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rganigrama de acuerdo con los parámetros del módulo PS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AutoShape 2" descr="Diagrama&#10;&#10;Descripción generada automáticamente con confianza baja"/>
          <p:cNvSpPr>
            <a:spLocks noChangeAspect="1" noChangeArrowheads="1"/>
          </p:cNvSpPr>
          <p:nvPr/>
        </p:nvSpPr>
        <p:spPr bwMode="auto">
          <a:xfrm>
            <a:off x="12068175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7" name="AutoShape 4" descr="Diagrama&#10;&#10;Descripción generada automáticamente con confianza baja"/>
          <p:cNvSpPr>
            <a:spLocks noChangeAspect="1" noChangeArrowheads="1"/>
          </p:cNvSpPr>
          <p:nvPr/>
        </p:nvSpPr>
        <p:spPr bwMode="auto">
          <a:xfrm>
            <a:off x="12220575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Picture 1025531016" descr="Diagrama&#10;&#10;Descripción generada automáticamente con confianza baja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476" y="1906360"/>
            <a:ext cx="6468913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43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35">
            <a:extLst>
              <a:ext uri="{FF2B5EF4-FFF2-40B4-BE49-F238E27FC236}">
                <a16:creationId xmlns:a16="http://schemas.microsoft.com/office/drawing/2014/main" xmlns="" id="{22B886AA-7005-47DF-A3F2-C7B4E892140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AC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xmlns="" id="{4CD9FA88-09B5-4B93-9D61-99D43F6F4FD6}"/>
              </a:ext>
            </a:extLst>
          </p:cNvPr>
          <p:cNvSpPr txBox="1"/>
          <p:nvPr/>
        </p:nvSpPr>
        <p:spPr>
          <a:xfrm>
            <a:off x="563418" y="131616"/>
            <a:ext cx="5380182" cy="1130291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Módulo Enterprise </a:t>
            </a:r>
            <a:r>
              <a:rPr lang="es-AR" dirty="0" err="1" smtClean="0">
                <a:solidFill>
                  <a:srgbClr val="37A8B7"/>
                </a:solidFill>
                <a:latin typeface="Calibri" panose="020F0502020204030204"/>
              </a:rPr>
              <a:t>Assset</a:t>
            </a: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 Management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3100511A-6B52-B39F-620B-11E94D397547}"/>
              </a:ext>
            </a:extLst>
          </p:cNvPr>
          <p:cNvSpPr txBox="1"/>
          <p:nvPr/>
        </p:nvSpPr>
        <p:spPr>
          <a:xfrm>
            <a:off x="285750" y="1428751"/>
            <a:ext cx="56578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Gestiona el ciclo de vida completo de los activos físicos desde su adquisición hasta el retiro.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Mejora la disponibilidad y la fiabilidad.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Mantenimiento predictivo y preventivo.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Reduce costos operativo.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Prolonga la vida útil de los activos.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Protege las inversiones de los activos físicos.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/>
              <a:t>Asegura la continuidad de la operatividad y el cumplimiento normativo.</a:t>
            </a:r>
            <a:endParaRPr lang="es-AR" b="1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08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E37E1DE-F296-E07E-9412-3CDA3009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893127" y="-221783"/>
            <a:ext cx="4471290" cy="333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9E9B66D-77DC-EEFD-B214-69D612262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  <p:sp>
        <p:nvSpPr>
          <p:cNvPr id="3" name="CuadroTexto 3">
            <a:extLst>
              <a:ext uri="{FF2B5EF4-FFF2-40B4-BE49-F238E27FC236}">
                <a16:creationId xmlns:a16="http://schemas.microsoft.com/office/drawing/2014/main" xmlns="" id="{C3024967-7586-CEA2-C7A8-8E472739D784}"/>
              </a:ext>
            </a:extLst>
          </p:cNvPr>
          <p:cNvSpPr txBox="1"/>
          <p:nvPr/>
        </p:nvSpPr>
        <p:spPr>
          <a:xfrm>
            <a:off x="475283" y="2386225"/>
            <a:ext cx="5380182" cy="1622734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O</a:t>
            </a: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rganigrama de acuerdo con los parámetros del módulo EAM 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1032542332" descr="Imagen que contiene exterior, texto, firmar, colgando&#10;&#10;Descripción generada automáticament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64" y="1769019"/>
            <a:ext cx="6336535" cy="4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8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35">
            <a:extLst>
              <a:ext uri="{FF2B5EF4-FFF2-40B4-BE49-F238E27FC236}">
                <a16:creationId xmlns:a16="http://schemas.microsoft.com/office/drawing/2014/main" xmlns="" id="{22B886AA-7005-47DF-A3F2-C7B4E892140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AC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xmlns="" id="{4CD9FA88-09B5-4B93-9D61-99D43F6F4FD6}"/>
              </a:ext>
            </a:extLst>
          </p:cNvPr>
          <p:cNvSpPr txBox="1"/>
          <p:nvPr/>
        </p:nvSpPr>
        <p:spPr>
          <a:xfrm>
            <a:off x="563418" y="131616"/>
            <a:ext cx="5380182" cy="1130291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Módulo </a:t>
            </a:r>
            <a:r>
              <a:rPr lang="es-AR" dirty="0" err="1" smtClean="0">
                <a:solidFill>
                  <a:srgbClr val="37A8B7"/>
                </a:solidFill>
                <a:latin typeface="Calibri" panose="020F0502020204030204"/>
              </a:rPr>
              <a:t>Warehouse</a:t>
            </a: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 Management (WM) 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3100511A-6B52-B39F-620B-11E94D397547}"/>
              </a:ext>
            </a:extLst>
          </p:cNvPr>
          <p:cNvSpPr txBox="1"/>
          <p:nvPr/>
        </p:nvSpPr>
        <p:spPr>
          <a:xfrm>
            <a:off x="285750" y="1428751"/>
            <a:ext cx="56578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/>
              <a:t>Control de inventario en tiempo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/>
              <a:t>Asegura el control desde el despacho hasta su recepción.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/>
              <a:t> Reducción de errores en almacenes.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/>
              <a:t>Automatización y optimización de ubicaciones en almacenes.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/>
              <a:t>Mejora la trazabilidad.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/>
              <a:t>Eficiencia operativa en la cadena de suministro.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/>
              <a:t>Transforma los almacenes en valores estratégicos.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/>
              <a:t>Reduce costos y tiempos de respuestas en el mercado</a:t>
            </a:r>
            <a:endParaRPr lang="es-AR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7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E37E1DE-F296-E07E-9412-3CDA3009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893127" y="-221783"/>
            <a:ext cx="4471290" cy="333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9E9B66D-77DC-EEFD-B214-69D612262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  <p:sp>
        <p:nvSpPr>
          <p:cNvPr id="3" name="CuadroTexto 3">
            <a:extLst>
              <a:ext uri="{FF2B5EF4-FFF2-40B4-BE49-F238E27FC236}">
                <a16:creationId xmlns:a16="http://schemas.microsoft.com/office/drawing/2014/main" xmlns="" id="{C3024967-7586-CEA2-C7A8-8E472739D784}"/>
              </a:ext>
            </a:extLst>
          </p:cNvPr>
          <p:cNvSpPr txBox="1"/>
          <p:nvPr/>
        </p:nvSpPr>
        <p:spPr>
          <a:xfrm>
            <a:off x="475283" y="2386225"/>
            <a:ext cx="5380182" cy="1622734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>
                <a:solidFill>
                  <a:srgbClr val="37A8B7"/>
                </a:solidFill>
                <a:latin typeface="Calibri" panose="020F0502020204030204"/>
              </a:rPr>
              <a:t>O</a:t>
            </a: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rganigrama de acuerdo con los parámetros del módulo WM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1822558137" descr="Imagen de la pantalla de un celular con letras&#10;&#10;Descripción generada automáticamente con confianza media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7" y="1789611"/>
            <a:ext cx="5947954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8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6DBF50F6-DD88-4D9F-B7D3-79B9899809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16BBDC2-6929-469E-B7C4-A03E77BF94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998D44C-76D2-3513-1700-EBEF058C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98" y="435944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Ejecución del programa de implementación</a:t>
            </a:r>
            <a:b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E84E869-373B-5F4E-1084-660E8A9C3926}"/>
              </a:ext>
            </a:extLst>
          </p:cNvPr>
          <p:cNvSpPr txBox="1"/>
          <p:nvPr/>
        </p:nvSpPr>
        <p:spPr>
          <a:xfrm>
            <a:off x="732893" y="1286020"/>
            <a:ext cx="9163757" cy="45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Cronograma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C344E6B5-C9F5-4338-9E33-003B123731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C90B0F8D-9E81-4DE8-95D5-1A26E9390D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830BA43A-83E9-4C67-92A6-F247FB3700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92F3A0CC-EBFE-405D-B0C0-27DE361ED5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DF2E853E-B55A-4FFD-B90E-6FB4F31BD5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FDFEDBF7-8E2C-46B8-9095-AE1D77E21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60202872-FBB0-4F11-BC49-9FB400B212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0DEB2F40-D411-4D44-9638-AE0342C7F8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507F7D91-A991-4196-AF73-327E04B562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178739A9-E67C-40E5-9468-0A68AEC54E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AutoShape 2" descr="data:image/png;base64,iVBORw0KGgoAAAANSUhEUgAAAmEAAACFCAYAAAATvy/2AAAAAXNSR0IArs4c6QAAAARnQU1BAACxjwv8YQUAAAAJcEhZcwAADsMAAA7DAcdvqGQAACb8SURBVHhe7Z1NrC1ZVcf7QyN+EaLGIAxFEx2hDnQg9MgoKLQx/fF6Yoho0ImIGkdKmzgRbYICkf5KSDtAifg1gDbQJqB0QjAhJmq/93zv0S00oUNaQNKEBNFr/e67f7LcXadWnXN2nVtnvf8vWamqXXuvvfY+dU797z6n1r1p4MRms9lsNpvNdjD7hsFO4cCYNbO2a3SN75n/Hezm67urYG3xgOco538Gu+X67ipYWzzgOZrma4Pden13NRDT10XPCvjvwSzCzNFgEZZjgZHjOcqxwMjxHE1jEZYzKsJ+Y7A/H+yBs+3vDPZDg0VeOdh7B/u2waiPAfV+8fquMd2ZI3ri9fuHg33fYEuRxdPGwvtF3DXY91zf7cqcGzpxPXJ99zSmxwb7mdOj/uwiMPT58u2nR+NzpbJd5nFuTL8+GPNEXebpQ4O9ZrDe7DJHbx7sJdd3R7lzsH2ur11v6G1cimPf631OPFw3vN903czlVYPt8jmhmLjv3T8Y98oHB5vqX30xH1OvX4Q5nFN3ao64fv9gMGLks4jruL3mxuZhbt9jtCKM9xOfPfT78sFef7Y/xtx+t42vFWFvGuzPBtNn9EsHG/O5VDyjIgwRJdHFB/Ojg7Ui7N7BVI8tA2Bfx8YswRwRFq9feMVg+uDhJsCHEftcw3zosE99zrGPRbE0RRZPG0vsmw+g2B9xsq8tdWL5q8+2qr+JOTd0vWcZM/EheHiv8wGsPrhJsGXu3ni25fy287SLwIifL6BYML1mfHjS/5IiTPPEhyqxcIOP88Q5xUGZ5oebHefnioFdRRhjj33Ha13ndokH9hFh9E1fxPTbgzF/xMbxLrHAnHjoO1436o85ie83+qaOhNNbB+Oa+/7BtolPMeGb64LX8MVnhh984oexMw9cL4g0ynk/c47XSHUp0+vHONgyd9zYFRd12Edwxj5gao6I8YcH03XGXHEsH1wn953tKza9fvSrOfnxwTb139KKMGJgzumX+eeY8eGHuWHM6vcXBtO1qz7oW/H80mCc47NJ8b1wsLH4KBetCIvzImFIW107ao9f4nlLU7ZvPOlKGI64KHRRA4HgSFsmTm9+thwbswRzRBjX7+NnhrjQ9YvxRuCa5TrFLg+ma1vXNMdzr+EsnhgL/sf6Vn8Y+7FOWz4nvrkijA8bbhzcMDlm/2WDcVPgQ5jPAPoC9Q9z4xDbCoz28wU0B9ilwfjQlPjSdhu2EWFz5ol4YsxsNT9z+tlVhPGBL4HItR3nSeKReqozNx7YR4TFuBQH86f9bWOBLB7mXGNli+849s8NxiqH+uZ1Ys54LX9tMF7DbedKMXEt4OOjgyHouG/iu30PYxcH+5HBmA/Fqrpc25zjGsOo376uah/bKdapOdLYBNf1BwZjThAcmASJYqM/VokoY5/z9KW5avtvGRNh1Ee4aFy8Duorjo1rCMEW+1DfcX7eMxhtpuKjXPFNiTBdQ3cPRt9xbhDCMZ7Y1y7x6HVKV8Jg7Ji//vQXabzJSc0aswRzRFh7veomTRlvAt70lHH9cgPlHB+iXMdsOabOHLJ42ljG+lZ/ijPW4SbPPh8Cc+ObK8L4MMAnHwj6EMEv72365C92xcf7nL53madtBUb7+UI/mhuMGxUf2irTdhu2EWHZPHGz0HnmhRsMf7UTEx+8c/rZZo4QDaAblW5gXNuaC30Ws7KzSzywrQjbFJeEF/Ojr+q2jQWyePCv64YVhzh24rg6GCsQ6pstN1ZEhkTTtnOlmPBDO/jpweiLG3l8DzMH+EUMcpNWGf2wT11ioYxYiDm+rmqPUEEcxHb0QaxTc8T8SGwA7fXa6L2tOuovvn6ak7G41X/LmAjDP34RNLxevHc05+8fDL/Uwzd1xuYxzg/xMR+Kj/qKL7ZVfHNWwtQ3fjU3EmFj8fAZoXjUjngYm+LRfhvPLBEWV8Y0aQQFfCDF1QTqYsYswRwRFq9XTDdyrlHevLqJckNgpYxzwDmub+rH63+KbUVY7Juv+Vn+V3+8oYkl1mFf5XPjmyvC8MFc0YcM/5yj72uDcSNjjjSftNl2nrYRGHyutJ8vxINprjDmQ/Oi7TZsI8KyeeIcqx+Uwy7X0TZzxM2F10J9Ml/ttUK/1NENS/Fws5nLtiJsU1xcP8RBbNguscBUPFwvElCAEOL1IQ6EDdcv7zd+k6S+OU8sxMk+cdNum/gUE/Mdf1eEP72H+e0Vx7p+6Y++uNkzL8QYP4/0muETYz+2x9p2+n1XNkeIU/rHx22D4ZsVPI4ZLz7p557B9PrFzynq8BrSP3PFax77b9kkwqir34cRR4yBvtRPO4/qO84PK0/bxNeKMF5vvXbMPwIKwdVeq5RtiieKsDYe2k3FMyrCjFkra7tG1/ie2eaGfgjWFg/0jKkVALuwxjnaVoQtzS7xsOqAKGUFAoHRe47nxqQb8dKs7TVrRdgaaEXYeWMRZo4Ki7Aci7Acz1FOBRG2NJ6jaSzCcp4nwmw2m81ms9lshzGvhJmj4eTy5ct7W08/p1HtT8/3Xq9Vlap+wHOU02tVpaofqDq2XitYPVfCesbUYyXs/61g7YG/jjRHxagY2tZ6+jmNan8swnJ6CgzPUU5VgdHLD1Qdm0VYzqIiLD5dxi/82yeP+IHjs4O15TwpMFXGkwO0zaAeTz+M0cbGo/tTjMU0xVTfPFY61d9UX9vGYcYZFUPbWk8/p1Htj0VYTk+B4TnKqSowevmBqmOzCMtZVITxGCZiBNjqMU0ezSQTMI/X8vg6okI5dDiP0OBJIcpVn6dTYhlGmdpEYRLrIHjY4oP2IsYmEEbUxSePwFKfMoz4Yn9tLPIdyxBhlLOv/jHGrTFxjjjUN0ZuHO1TP55r50Z1zHaMiqFtraef06j2xyIsp6fA8BzlVBUYvfxA1bFZhOUcTIQhGihHzGCcQ6QgIjinuhj5LyhDqLBFhCB+Yhn1YqbwuOqkOqyWIfJin4KVsJgNPfqmncrkG/FDDOoPXzEW+Y4+MI7b/jVWbWEsw7jqxHPt3MS+zXxGxdC21tPPaVT708sPWGDkeI5yqgqMXn6g6tgswnIOuhLGV4+IGVaAEBRRhOlrNuq1QgMBwsqUxJhWghBhahNFGCtu1KH844PFPkWMTWj1K8Yg3/hghYoyjLhjLMQKsW/aUd72r741ZqAebSlT3/LbnmvnQX2b+YyKoW2tp5/TqPbHIiynp8DwHOVUFRi9/EDVsVmE5SwqwuLvrlhZQnwgGBASrBJlIozz+gpT9cbKJHgE+4gU/NB37FPE2DD5iO20Tzvi41gZbFVfsXAM0UdcDYv9s1WmY+IH/DA/1EOsxn7iOX19O9a3mc+oGNrWevo5jWp/LMJyegoMz1FOVYHRyw9UHZtFWM6iIuxYkcBqiStX58UaYqjAqBja1nr6OY1qfyzCcnoKDM9RTlWB0csPVB2bRViORZi5IRkVQ9taTz+nUe2PRVhOT4HhOcqpKjB6+YGqY7MIy1lMhNlsNpvNZrPZDmNeCTNHQ69rdG8/r3nnpZ/6phd+12riCXiVJ8dzlFN1laeXH6g6Nq+E5fjrSHNDcu6i5/a3Pfmiux+8+te/8p6nvvhzf/xPJ3e868rPn53aB4uwnJ4Cw3OUU1Vg9PIDVcdmEZazqAhTKgZSKfAUH08Ntj8qn/qhuZ4ivHC2xY8xPThXEfaaP3nix+5+8Mrn3vHRZ776kc98+eSDTz138qb3/ccXEGWIs7Nqu2ARltNTYHiOcqoKjF5+oOrYLMJyFhdhJClFgCG02FduK8pI3aA0DcrRpXOkiCAlg8wizPTkXETYbe9+8gV3PnT17a975JNf/MC1L50gwKIhyhBnfEV51mRbLMJyegoMz1FOVYHRyw9UHZtFWM6iIkxZ6RFRCCiteiG+2CrpKKZcVzrHsTLHky5C543pwcFF2O3vvPzyOx+4/Km3PPbZr7TiKxrijK8o73n4Ktf/tliE5fQUGJ6jnKoCo5cfqDo2i7CcxVfCEE98rYgga0UYwoyEo4gw6nLMvlbEyHZvEWaWwCIsxwIjx3OUU1Vg9PIDVcdmEZZzEBEGiDD9P8aY7V1fVSLMJLh0jn8TZBFmluDgIgz8deRerFFgeI5yqgqMXn6g6tgswnIWFWHGrJVzEWHCP8zfiTUKDM9RTlWB0csPVB2bRViORZi5ITlXEQZOUbE1axQYnqOcqgKjlx+oOjaLsJzFRJjNZpth3/2Drzg5S9Zqs9lsNtuu5pUwczT0uka7+Rn7n5LbWi8/2M0333xy6dKl0XPbWFU/2BrHNlwDXgmbZm1+oOrYvBKW468jzQ2JRVhiaxQYa/KDrXFswzVgETbN2vxA1bFZhOUsKsJ4IpLH7Em8+uhgPOU4xljW/FjGk5GkucjQk5SRqYz8Gdv60xOewJOh5EjT+NnSLs4JT4AqAS3tKCNFh/KqYdShjC1zEJ84BeLjqVP52TTnnCch7ib2mSeR+Xj1YOSGaxmb56WxCEtsjQJjTX6wNY5tuAYswqZZmx+oOjaLsJxFRVgUDGyVegKx8uLBuGkjDlQPQzxQr82uj71qMAmSeLOPdbjRs6UP2rfCAL/yQb9s6Vft2z7H/LX1hdrRB77j+BFQYyJKUC6hydzgt61LDMTelsV6cZ8tx6D+9R8MtI3jQiCpLL4+lDP3nMMob+eQseOTdvJBW823hCjl6gejDkYdtofCIiyxNQqMNfnB1ji24RqwCJtmbX6g6tgswnIWXwljNUhZ87npclPGuHlLMDx2tuUGzbmXDaZ/Z0QZW85fPtticeVEdRAZ1waLfbQiTH1KlLBPUlj1wfnMH4Ii1o/QRitT7aoXbeKc0I+gPuKTcv2LJsUh6Atf9AucUx35audcwkbj1pb6Y+OKZW1dfCFKGRPlcQ55PaZ8YGqnmNnnPKjsUFiEJbZGgbEmP9gaxzZcAxZh06zND1Qdm0VYzkFWwrh5I0K4QXOjZlWFmznnWAGRCNLqCzdryvVvjWjPeUSYbt5RhCFeqEM5vmIf7Mebu45pT30MEag+EANT/hiTxI3qR2KZxh8ZKwP6wCdI3LR18ct8qIzzxKpVKvpWG3ypDDRubfEVx8X+ptcHQax54Tzjx0ecwyjCWr/UpQ6vK+IsvqaaK9U7FBZhia1RYKzJD7bGsQ3XgEXYNGvzA1XHZhGWcxARBmyfHYybLjdxRAaw6hMFBDd6btJky9eNnjLqqJ5u+oJ92uAXERD7aG/uOo4CgrbqQ76n/GGxfgTfEhatiIKxMqCsXTWTkCIWtsSl1TWMVboo3PDdzjnzC5znWOPnuB0XbcdeH9oxXs5zjn7bOWR/zIf6ow5jwB/irJ0/jjWWQ2ARltgaBcaa/GBrHNtwDViETbM2P1B1bBZhOYuKMLMeEEIIojVyHrFZhCW2RoGxJj/YGsc2XAMWYdOszQ9UHZtFWI5FmLkhsQhLbI0CY01+sDWObbgGLMKmWZsfqDo2i7CcxUSYzWaz2Ww2m+0w5pUwczT0ukar+oFeqyHd/HglbNrW5gfD1/DaVVzl6eUHqo7NK2E5/jrS3JBUFU8933sWYYlVFU+952h47SoKjF5+oOrYLMJyFhVhbZ4sPfE4Beepi2V1QU/fbYOe5tuGXfqB+HSgnjjMmBPfWB2eOhzLSB/hCcSYOR8/PMmYjY3zc1+XXeYX5sS/ifj6bJrrGFdV8dTLD1iEJVZVPPWeo+G1qygwevmBqmOzCMtZVIS16RKUxJR9hJnSEnBjJ60B+8ojRRn1dOOP6QtiHSV1jVnYuSHrfBQMUUhwM277huib+OWDcsXDeQQDZRzTH1tMdeJ42gzxsY9N8eGfbYwNYh3Grn36IP0D9WN/9KW5BsQJFv2oj/i6AGU6T96vGHNsr/hi2ab5bcskni4Mxr9ZUl/UifMa+1TbeEybWIa1MXOeY7ZVxVMvP2ARllhV8dR7jobXrqLA6OUHqo7NIiznYCKMm6CSrXLTRByQGZ8bJPsY9dUGazPZi7E6+OLminhh9U3n44oM/VJXQkRxqG+Qb9WRDwQBAiXGo7qxb8WDEMKm2sm3iPG1mfpFrMNKo/rFj/yqDvvkZsOHYmzr4AdxzL7mQ3V1jLX/rSD2ofiiTyy2j3ViGfWZH/YVm7ZxXmOfmtt4jLhiX2W0H/sPCzpfVTz18gMWYYlVFU+952h47SoKjF5+oOrYLMJyDroSJoESM+Nj7I9lWG8z2QvVwaKwYwWHc/p6Ld58QStvKqdN7Bvkm/PUU13Ggl+151h1Y98aI/Ww2E511W4qPvy0sUGsw78mUr+KEXGj1R76oG/OM88ShZRHP5qv+LpI5CgGyhQz8cQ+qAfR56b5bcuojwhEtOl6UYzUjePjmHLaYPGYVUGJMY4pH/sPC/JdVTz18gMWYYlVFU+952h47SoKjF5+oOrYLMJyFhVh8Tdh3Gj1mzButtxcuWGyz80UIcCNWDdJbpycpx6rZRwL2tw3mL52oj71KMePMrrHmy+wj0/1pdUaHYP6py7t5YNy/DMejLGpbuybr9RizNTB2rIsPuasjQ1iHYSa+iUe6rUZ6fHDPm3okzrqV360Eoavtq5iUB21xeKYIPqkbWzPPrRl7NOeLW2JX18x4z+Or+0zHmO0GStTXeAcIq2qeOrlByzCEqsqnnrP0fDaVRQYvfxA1bFZhOUsKsKWQiLm0CBu6JffL0lUHBvEz/zdiMSxVxVPPd97FmGJVRVPvedoeO0qCoxefqDq2CzCco5ShBmzL1XFU8/3nkVYYlXFU+85Gl67igKjlx+oOjaLsJzFRJjNZrPZbDab7TDmlTBzNPS6Rqv6gdWthA22Jj+wurF5JSxlbX6g6ti8EpbjryPNDUlV8dTzvVdVPPXyA6sbm0VYytr8QNWxWYTlLCrCeAqNJ9R46o0nCvUU3Rj80D0+GbcPvX+4H5+ua+nV15Sfqf6nzm2CNjw1qScZeZ3wwROQ7EN8spVtz/lcA1XFUy8/UFU89fIDqxubRVjK2vxA1bFZhOUsKsJILyDhxc0doaHUARwrp5Vu9Igw8kfRRuKNJxKpR33yQClLfPSFQMDYJ9UBPqivMiz2xzG+VJ9zEiakMBCxPSKFerENSDzJH8YxtD6jv7Z/jTH2EX3SfzzWHOmciO2ZB41XMQGvi57uJDcYbagfX6+4T91jfRp0E1XFUy8/UFU89fIDqxubRVjK2vxA1bFZhOUsKsK4scebv465uXOT140eQyywRdQgXGI9CR2OtaI2lU0dX+xP9UeOLYQPRjl12ZdfUHuJENVRG1BsbTzQ+ozxkMmefeLF5Cf2oTrqP/ahpLA6J2L7sYzxgA+EIcleEb70r9jYQlwJa0VcBaqKp15+oKp46uUHVjc2i7CUtfmBqmOzCMs52EoYN3FEBQJAN/soriTCaKOvyHQc63FO7RESnIsijHZj2dPb/tqM9G22eFBiT+qrj9gG5LONB6JPfMR4mCPFi0U/6oMY2/7Vh7461DkR29OvxhvrcJ62gIBTglnaSHDF164iaxM9a/MDVcVTLz+wurFZhKWszQ9UHZtFWM6iIoybOTd1xAeCgIz53Owp4wYv4cG+RBhlCADqY8oEz3kEmDK340eCrc2mLiERy9r+KEOw0B7/+KIu/VAHaK9+teIU24B8tvFA6zPGs2kuYh+ci/3HPhBO8ZyI7dss94Jj5pZVLoy6UZTRB0a9qlQVT738QFXx1MsPrG5sFmEpa/MDVcdmEZazqAjbFVaZEA/HnJnerJuq4qmXH6gqnnr5gdWNzSIsZW1+oOrYLMJyVinCjFmaquKp53uvqnjq5QdWNzaLsJS1+YGqY7MIy1lMhNlsNpvNZrPZDmNeCTNHQ69rtKofqLqC1csPrGrlaW1+sF6+brnllpOLFy+OntvG8DO8bl4Jm8YrYTmrXwkzZs1UFU8933sWYTkWYYlZhM3CImwai7CcURG2VK4pPUmo7RTtk4ERngjUE4hseSIQqH8jZY+/Eakqnnr5AYuwHIuwxCzCZmERNo1FWM6oCItpDtgqJQMpFJTjCmFDObm5OCexRrJR9tWGJyZ1Xv/aCBGGD5VLNAHnVa626le0aRi0T714Lu7ztCaiTXGb46SqeOrlByzCcizCErMIm4VF2DQWYTmpCEMUUa5s7pxD7LBPJnjqIZAQTKxEqa221MUH+8oWjwhDDKmcukL1EU3XBov9CtWJAnBO9ni2ijuKOnM8rE30rM0PWITlWIQlZhE2C4uwaSzCcmathJExH+E0lqUeY2WJY0QYWwmtNvs9/46HLf6VaDSKJsAX5RJtsV8R4wPa0w9tp7LHj2XXN8dFVfHUyw9YhOVYhCVmETYLi7BpLMJyRkVYXEHiN1aIGYSOsrxzjOCJv8niHO2iCGOLMKOuVqx0DlN5FErUxy/+6D/2KxBptOO8VrkwrW4pxlaExbiJwxwfVcVTLz9gEZZjEZaYRdgsLMKmsQjLGRVhxqyVquKp53vPIizHIiwxi7BZWIRNYxGWYxFmjoqq4qnne88iLMciLDGLsFlYhE1jEZbzPBFms9lsNpvNZjuMeSXMHA29rtGqfsArYTmeo5zVrfL0WlHr4QcrvMrnlbAcfx1pbkiqiqee7z0LjBzPUY5FWGIWYSkWYTmjIkxPH/IUIU9JxicM56KnI2kbn2zcBPV4MnIT8YnNRwdr66q/DJ621Hh4WpLY2sz694Xj+NQl7SjT05sqj8yNw+xGVfHUyw9YYOR4jnIswhKzCEuxCMsZFWExtQNCQ6koSHTKFiFDeUyWSv14jrrxvMrkS0KFreogrKjHvvyIGBNb+cGoh/hRf2or0URaCqH+YgLY6BtRhsjTcUSiDcg5Rh8xfsWhecI4r+Mxn2Y7qoqnXn7AAiPHc5RjEZaYRViKRVjOqAhDxEgkgUQK5QgKCRhlnieRqrLhI4QwxAgCiDLaUl9+MK1kqS/EDdb2IVitevzMWIWSwJFv9RfbylebIZ9+Nv2PSfyyEqa+8CGoj6Cj/K1nx4o/xkGfmhfGqXGb/akqnnr5AQuMHM9RjkVYYhZhKRZhOelKGAJDAgvBgchQBnuOESWUqQ7iA8OHvrKLbSVYJMJoTx2VtX0IxURd/I75RkTFtpsy5KuNaEXSJtGEL/oEhNyFwViRa+MgNs0LY2LLebM/VcVTLz9ggZHjOcqxCEvMIizFIixnVIQhGFgRQmAgYLTqpJUqRAb7CA2JLb7C41hfuyE8sLYMP+xLhLGlH/ls+xBRGLHlXyC1vqkT23JMHfxHEcT+LiKMsrhihh/ib+NgHx/EEf+LgNmfquKplx+wwMjxHOVYhCVmEZZiEZYzKsKMWStVxVPP954FRo7nKMciLDGLsBSLsByLMHNUVBVPPd97Fhg5nqMci7DELMJSLMJynifCbDabzWaz2WyHMa+EmaOh1zVa1Q94lSfHc5SzupWwwdbkB1a1OtdxRc0rYTn+OtLckFQVTz3fexYYOZ6jHIuwHIuwaSzCckZFGCkXeMJPT0eOPSk4Bz0VSLqImCJijPjkZHwqcgrq6inLlkM+keinHw9HVfHUyw9YYOR4jnIswnIswqaxCMsZFWExRQOC7PWDIcqUloFkpAg0pWWI5zD2SQFBvi5ydZHYlONYV/uU0wc+lfEeU5n6iSJHfWAIPLbyIxBGsT/OcUx6CVJKCCVWVZLZWKc9F+PTPLBP3XhuU19mf6qKp15+wAIjx3OUYxGWYxE2jUVYzqgIQ9BE0RMz47PyJJGGKXO8zqktokT5uVS/R4Z9UB+smF0bDDGEUV+M+aMd9WIGfa1iqY9YB/EZz22ah7l9mf2pKp56+QELjBzPUY5FWI5F2DQWYTnpShjC4tnBWNFBbCA+JFww2sRzEkgID4kY+eOc6u6aYR/wQT3K8UO9sQz7rb+xDPptH7GORKTOxfjjPMzty+zP2kTP2vyABUaO5yjHIizHImwai7CcURGGkOBrNf0mDJPQIAM8+/x/Req05xAnCBV9NYcvVqxYMcOf6u6aYR/Yxxd+WIFC9LAff0s25o++OZa4AtrIF/uxDvvxHOVxrIpvbl9mf6qKp15+wAIjx3OUYxGWYxE2jUVYzqgIy5D4MObQVBVPvfyABUaO5yjHIizHImwai7CcnUSYMedFVfHU871ngZHjOcqxCMuxCJvGIizneSLMZrPZbDabzXYY80qYORp6XaNV/YBXeXI8RzleCctZ3djWtDJ366238rnmlbBp/HWkOSqqiqee7z0LjBzPUU5V8dTLD6xubBZhKasXYaRZ4Kk+nnrkCUae9tuUYoGUEPHc2A/22zrb4AcATEtV8dTLD1hg5HiOcqqKp15+YHVjswhLOZqVMKVZQJQhxEgDodxcpIUg9YIy4VMOJCdlny3nqYeYU96s6AdhxjH12GKILu0r9YNFmIlUFU+9/IAFRo7nKKeqeOrlB1Y3NouwlKMTYYgmRBUWj8kEz4oZ9YREE/UoxxBhbMf8UJdzl8+2bUZ6izDTUlU89fIDFhg5nqOcquKplx9Y3dgswlKOUoQhhpSRPmaCZ8WKekKiSVvORREmP2xZAdPKmrLnUwdhx3mLMDNGVfHUyw9YYOR4jnKqiqdefmB1Y7MISzk6EUameMTRpozy+t+RINGkLT4QatS5MFj0gyHQMP7/I/Xxi882I70xoqp46uUHLDByPEc5VcVTLz+wurFZhKUcjQhbGlbVEFiIMwSZMXOoKp56vvcsMHI8RzlVxVMvP7C6sVmEpViEGbMHVcVTz/eeBUaO5yinqnjq5QdWNzaLsJTVizCbzWaz2Ww222HMK2HmaOh1jVb1A17lyfEc5VRdwerlB6qOrduq0xNPPDG6SratsarWw9fZ6tyqV8KMWTNVxVPP954FRo7nKKeqwOjlB6qOzSIsZ1ERxpOJj1zfPX3y8bHB3jvYLk8qxicceVpyzo/wqUeKijGIjScqSQSrpK6RbTL0MzZ88KSnUmlE9sn2b5ahqnjq5QcsMHI8RzlVBUYvP1B1bBZhOYuKMNJEIHIQOAgTBJhSUczJdI+xT0oK8oLRTmUYZWofRVSsgwBiiw+lwABik1hiy7Fiihn6VYbRnrqcJw2GiL6oo2Syqs+/bWp9KU8adSinHuUaK/vyafpTVTz18gMWGDmeo5yqAqOXH6g6NouwnMVF2OsHY9UKwcGxVsIQG2wRGpsy3asOIgWxtakdFle8VId+yR0WM+yLKJzkN/avFa3YH204xhd1ZaoT0cod7Tb5UgyUI+wUp8ZllqOqeOrlBywwcjxHOVUFRi8/UHVsFmE5i4swRAUCSmIMESZRpZWiTZnuJVqoR/vYjnLEikRNFGH4iL7xp0z9IoowthJY6h/hpNjVH+e1gsXqlr7KjKtW1CPWVoSN+eKc5oZjxUl96pjlqCqeevkBC4wcz1FOVYHRyw9UHZtFWM7iIgyhwe+vEGASYQgM9hEb2KZM9wgryiR0qDNWRh9RhLGPuMEPQgmBowz7Iv4mTDHF/h8fjK9OEW7qj344zzH+aQNsOU8ZPqlHXzGGMV9AueorTsVjlqOqeOrlBywwcjxHOVUFRi8/UHVsFmE5i4qwKRAkCA1nujfnQVXx1MsPWGDkeI5yqgqMXn6g6tgswnLOTYQZc55UFU8933sWGDmeo5yqAqOXH6g6NouwnMVEmM1ms9lsNpvtMOaVMHM09LpGq/oBr/LkeI5yqq7y9PIDVcfWbSVssB5+YG9ft7/j4k/+wKve8LXbbrtt1SthxqwZi7AcC4wcz1FOVYHRyw9UHVspEXbbu598wR0PXfmjX37PU1/4rfddOrn7oSsfe+3DF19ydnpXFhVhpGPQU4NsebJwDD1FKZTewZilsAjLscDI8RzlVBUYvfxA1bGVEWGvvf/ffvTOBy4/9fsf+uxXPvz0l08+8pkvnzzyif88ufDwlWfveODqhZtOTnZ9vywqwlpxxb7SOWCINGjr8eQkubM432aTVxtj9sEiLMcCI8dzlFNVYPTyA1XHVkKE3XX/pXtf98gnP/9XF//rVHxF++BTz5386l88+fkLD139mzve+qnvOGuyDYuKMEQTogshJeGFUYaw0srY2EoYq2eU4SNmk1cbY/bBIizHAiPHc5RTVWD08gNVx3bUIuz2tz35orseuPqvb/7A089p9WuTvfPxZ756z8NXnv7Z+//le8+az+WgK2EkJiUZacwaD2MijNUwhFibTZ5yY/bFIizHAiPHc5RTVWD08gNVx3bUIgz4DdjrHrn2hbFVMBmrYb/5t5/+4j0PXfmHn/jTf/7Ws6ZzWVSE6TdhrGQpc/1Y1viYvR5Bpt+EjWWTd2JX0wOLsBwLjBzPUU5VgdHLD1Qd29GLMNDvwd7+j8989cONAPv678LedfkNO/4ubFERZsxasQjLscDI8RzlVBUYvfxA1bGVEGHAk5F3PXjlL3ky8v1Xv3Ty959+7uR3/+7p5zo8IWkRZm5ILMJyLDByPEc5VQVGLz9QdWxlRJggR9hdD/77M3e84xMnd7/r0u/de+/JvvO0mAiz2Ww2m81mK2Xf+M0vPPmW73zp6LlzNq+EmaOh1zVa1Q94lSfHc5RTdZWnlx+oOrZyK2GBLv/Pcqn/ZdnzRmDMElQVTz3fexYYOZ6jnKoCo5cfqDo2i7DElhZhPNnIE4+kmlBqim3haUryjI0Rn6pkyxOVU7S+9PRmltEfYhoNZ/Q/fqqKp15+wAIjx3OUU1Vg9PIDVcdmEZbY0iIM4aKUEi8eLCZtRQCRfFUCaOwcwu3xwUhPQXvOsS8xF4UR/WCII/nBBwKNlBi0IeXFpvbAfmyvehDr4pd4EGPUofzRwaJvs26qiqdefsACI8dzlFNVYPTyA1XHZhGW2NIiDEGCAEJIIYAQNogcRAuiRsIGe3awsXPaInAQPxhlEFfC5Jt68oNP6r9sMGKRLwQUZaqbZfQHtQWthKns2mAXBouxmXVTVTz18gMWGDmeo5yqAqOXH6g6NouwxJYWYVopAlapHhuMY4kliRkMwTR2TkJHZTFrfhRGQHtW1uSHlTTaINQQWtRHKClZLBbbb8roD7EvxcYx/RF7G5tZN1XFUy8/YIGR4znKqSowevmBqmOzCEtsaRGGSIkrVQiVmC0fYXPf2fEbB4vnJHQQb4gjVpoQRTFrfivC4JWDyY++ikQoRV+ILGCrehj+xzL6Q1x1+/hg+AP84b+NzaybquKplx+wwMjxHOVUFRi9/EDVsVmEJba0CMuQ0DLm0FQVT738gAVGjucop6rA6OUHqo7NIiyx8xZhxpwXVcVTz/eeBUaO5yinqsDo5Qeqjs0iLLElRZjNZrPZbDab7TD2dRFmjDHGGGOMMcYYY0x1brrp/wC5nOd+SfNBf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4" name="AutoShape 4" descr="data:image/png;base64,iVBORw0KGgoAAAANSUhEUgAAAmEAAACFCAYAAAATvy/2AAAAAXNSR0IArs4c6QAAAARnQU1BAACxjwv8YQUAAAAJcEhZcwAADsMAAA7DAcdvqGQAACb8SURBVHhe7Z1NrC1ZVcf7QyN+EaLGIAxFEx2hDnQg9MgoKLQx/fF6Yoho0ImIGkdKmzgRbYICkf5KSDtAifg1gDbQJqB0QjAhJmq/93zv0S00oUNaQNKEBNFr/e67f7LcXadWnXN2nVtnvf8vWamqXXuvvfY+dU797z6n1r1p4MRms9lsNpvNdjD7hsFO4cCYNbO2a3SN75n/Hezm67urYG3xgOco538Gu+X67ipYWzzgOZrma4Pden13NRDT10XPCvjvwSzCzNFgEZZjgZHjOcqxwMjxHE1jEZYzKsJ+Y7A/H+yBs+3vDPZDg0VeOdh7B/u2waiPAfV+8fquMd2ZI3ri9fuHg33fYEuRxdPGwvtF3DXY91zf7cqcGzpxPXJ99zSmxwb7mdOj/uwiMPT58u2nR+NzpbJd5nFuTL8+GPNEXebpQ4O9ZrDe7DJHbx7sJdd3R7lzsH2ur11v6G1cimPf631OPFw3vN903czlVYPt8jmhmLjv3T8Y98oHB5vqX30xH1OvX4Q5nFN3ao64fv9gMGLks4jruL3mxuZhbt9jtCKM9xOfPfT78sFef7Y/xtx+t42vFWFvGuzPBtNn9EsHG/O5VDyjIgwRJdHFB/Ojg7Ui7N7BVI8tA2Bfx8YswRwRFq9feMVg+uDhJsCHEftcw3zosE99zrGPRbE0RRZPG0vsmw+g2B9xsq8tdWL5q8+2qr+JOTd0vWcZM/EheHiv8wGsPrhJsGXu3ni25fy287SLwIifL6BYML1mfHjS/5IiTPPEhyqxcIOP88Q5xUGZ5oebHefnioFdRRhjj33Ha13ndokH9hFh9E1fxPTbgzF/xMbxLrHAnHjoO1436o85ie83+qaOhNNbB+Oa+/7BtolPMeGb64LX8MVnhh984oexMw9cL4g0ynk/c47XSHUp0+vHONgyd9zYFRd12Edwxj5gao6I8YcH03XGXHEsH1wn953tKza9fvSrOfnxwTb139KKMGJgzumX+eeY8eGHuWHM6vcXBtO1qz7oW/H80mCc47NJ8b1wsLH4KBetCIvzImFIW107ao9f4nlLU7ZvPOlKGI64KHRRA4HgSFsmTm9+thwbswRzRBjX7+NnhrjQ9YvxRuCa5TrFLg+ma1vXNMdzr+EsnhgL/sf6Vn8Y+7FOWz4nvrkijA8bbhzcMDlm/2WDcVPgQ5jPAPoC9Q9z4xDbCoz28wU0B9ilwfjQlPjSdhu2EWFz5ol4YsxsNT9z+tlVhPGBL4HItR3nSeKReqozNx7YR4TFuBQH86f9bWOBLB7mXGNli+849s8NxiqH+uZ1Ys54LX9tMF7DbedKMXEt4OOjgyHouG/iu30PYxcH+5HBmA/Fqrpc25zjGsOo376uah/bKdapOdLYBNf1BwZjThAcmASJYqM/VokoY5/z9KW5avtvGRNh1Ee4aFy8Duorjo1rCMEW+1DfcX7eMxhtpuKjXPFNiTBdQ3cPRt9xbhDCMZ7Y1y7x6HVKV8Jg7Ji//vQXabzJSc0aswRzRFh7veomTRlvAt70lHH9cgPlHB+iXMdsOabOHLJ42ljG+lZ/ijPW4SbPPh8Cc+ObK8L4MMAnHwj6EMEv72365C92xcf7nL53madtBUb7+UI/mhuMGxUf2irTdhu2EWHZPHGz0HnmhRsMf7UTEx+8c/rZZo4QDaAblW5gXNuaC30Ws7KzSzywrQjbFJeEF/Ojr+q2jQWyePCv64YVhzh24rg6GCsQ6pstN1ZEhkTTtnOlmPBDO/jpweiLG3l8DzMH+EUMcpNWGf2wT11ioYxYiDm+rmqPUEEcxHb0QaxTc8T8SGwA7fXa6L2tOuovvn6ak7G41X/LmAjDP34RNLxevHc05+8fDL/Uwzd1xuYxzg/xMR+Kj/qKL7ZVfHNWwtQ3fjU3EmFj8fAZoXjUjngYm+LRfhvPLBEWV8Y0aQQFfCDF1QTqYsYswRwRFq9XTDdyrlHevLqJckNgpYxzwDmub+rH63+KbUVY7Juv+Vn+V3+8oYkl1mFf5XPjmyvC8MFc0YcM/5yj72uDcSNjjjSftNl2nrYRGHyutJ8vxINprjDmQ/Oi7TZsI8KyeeIcqx+Uwy7X0TZzxM2F10J9Ml/ttUK/1NENS/Fws5nLtiJsU1xcP8RBbNguscBUPFwvElCAEOL1IQ6EDdcv7zd+k6S+OU8sxMk+cdNum/gUE/Mdf1eEP72H+e0Vx7p+6Y++uNkzL8QYP4/0muETYz+2x9p2+n1XNkeIU/rHx22D4ZsVPI4ZLz7p557B9PrFzynq8BrSP3PFax77b9kkwqir34cRR4yBvtRPO4/qO84PK0/bxNeKMF5vvXbMPwIKwdVeq5RtiieKsDYe2k3FMyrCjFkra7tG1/ie2eaGfgjWFg/0jKkVALuwxjnaVoQtzS7xsOqAKGUFAoHRe47nxqQb8dKs7TVrRdgaaEXYeWMRZo4Ki7Aci7Acz1FOBRG2NJ6jaSzCcp4nwmw2m81ms9lshzGvhJmj4eTy5ct7W08/p1HtT8/3Xq9Vlap+wHOU02tVpaofqDq2XitYPVfCesbUYyXs/61g7YG/jjRHxagY2tZ6+jmNan8swnJ6CgzPUU5VgdHLD1Qdm0VYzqIiLD5dxi/82yeP+IHjs4O15TwpMFXGkwO0zaAeTz+M0cbGo/tTjMU0xVTfPFY61d9UX9vGYcYZFUPbWk8/p1Htj0VYTk+B4TnKqSowevmBqmOzCMtZVITxGCZiBNjqMU0ezSQTMI/X8vg6okI5dDiP0OBJIcpVn6dTYhlGmdpEYRLrIHjY4oP2IsYmEEbUxSePwFKfMoz4Yn9tLPIdyxBhlLOv/jHGrTFxjjjUN0ZuHO1TP55r50Z1zHaMiqFtraef06j2xyIsp6fA8BzlVBUYvfxA1bFZhOUcTIQhGihHzGCcQ6QgIjinuhj5LyhDqLBFhCB+Yhn1YqbwuOqkOqyWIfJin4KVsJgNPfqmncrkG/FDDOoPXzEW+Y4+MI7b/jVWbWEsw7jqxHPt3MS+zXxGxdC21tPPaVT708sPWGDkeI5yqgqMXn6g6tgswnIOuhLGV4+IGVaAEBRRhOlrNuq1QgMBwsqUxJhWghBhahNFGCtu1KH844PFPkWMTWj1K8Yg3/hghYoyjLhjLMQKsW/aUd72r741ZqAebSlT3/LbnmvnQX2b+YyKoW2tp5/TqPbHIiynp8DwHOVUFRi9/EDVsVmE5SwqwuLvrlhZQnwgGBASrBJlIozz+gpT9cbKJHgE+4gU/NB37FPE2DD5iO20Tzvi41gZbFVfsXAM0UdcDYv9s1WmY+IH/DA/1EOsxn7iOX19O9a3mc+oGNrWevo5jWp/LMJyegoMz1FOVYHRyw9UHZtFWM6iIuxYkcBqiStX58UaYqjAqBja1nr6OY1qfyzCcnoKDM9RTlWB0csPVB2bRViORZi5IRkVQ9taTz+nUe2PRVhOT4HhOcqpKjB6+YGqY7MIy1lMhNlsNpvNZrPZDmNeCTNHQ69rdG8/r3nnpZ/6phd+12riCXiVJ8dzlFN1laeXH6g6Nq+E5fjrSHNDcu6i5/a3Pfmiux+8+te/8p6nvvhzf/xPJ3e868rPn53aB4uwnJ4Cw3OUU1Vg9PIDVcdmEZazqAhTKgZSKfAUH08Ntj8qn/qhuZ4ivHC2xY8xPThXEfaaP3nix+5+8Mrn3vHRZ776kc98+eSDTz138qb3/ccXEGWIs7Nqu2ARltNTYHiOcqoKjF5+oOrYLMJyFhdhJClFgCG02FduK8pI3aA0DcrRpXOkiCAlg8wizPTkXETYbe9+8gV3PnT17a975JNf/MC1L50gwKIhyhBnfEV51mRbLMJyegoMz1FOVYHRyw9UHZtFWM6iIkxZ6RFRCCiteiG+2CrpKKZcVzrHsTLHky5C543pwcFF2O3vvPzyOx+4/Km3PPbZr7TiKxrijK8o73n4Ktf/tliE5fQUGJ6jnKoCo5cfqDo2i7CcxVfCEE98rYgga0UYwoyEo4gw6nLMvlbEyHZvEWaWwCIsxwIjx3OUU1Vg9PIDVcdmEZZzEBEGiDD9P8aY7V1fVSLMJLh0jn8TZBFmluDgIgz8deRerFFgeI5yqgqMXn6g6tgswnIWFWHGrJVzEWHCP8zfiTUKDM9RTlWB0csPVB2bRViORZi5ITlXEQZOUbE1axQYnqOcqgKjlx+oOjaLsJzFRJjNZpth3/2Drzg5S9Zqs9lsNtuu5pUwczT0uka7+Rn7n5LbWi8/2M0333xy6dKl0XPbWFU/2BrHNlwDXgmbZm1+oOrYvBKW468jzQ2JRVhiaxQYa/KDrXFswzVgETbN2vxA1bFZhOUsKsJ4IpLH7Em8+uhgPOU4xljW/FjGk5GkucjQk5SRqYz8Gdv60xOewJOh5EjT+NnSLs4JT4AqAS3tKCNFh/KqYdShjC1zEJ84BeLjqVP52TTnnCch7ib2mSeR+Xj1YOSGaxmb56WxCEtsjQJjTX6wNY5tuAYswqZZmx+oOjaLsJxFRVgUDGyVegKx8uLBuGkjDlQPQzxQr82uj71qMAmSeLOPdbjRs6UP2rfCAL/yQb9s6Vft2z7H/LX1hdrRB77j+BFQYyJKUC6hydzgt61LDMTelsV6cZ8tx6D+9R8MtI3jQiCpLL4+lDP3nMMob+eQseOTdvJBW823hCjl6gejDkYdtofCIiyxNQqMNfnB1ji24RqwCJtmbX6g6tgswnIWXwljNUhZ87npclPGuHlLMDx2tuUGzbmXDaZ/Z0QZW85fPtticeVEdRAZ1waLfbQiTH1KlLBPUlj1wfnMH4Ii1o/QRitT7aoXbeKc0I+gPuKTcv2LJsUh6Atf9AucUx35audcwkbj1pb6Y+OKZW1dfCFKGRPlcQ55PaZ8YGqnmNnnPKjsUFiEJbZGgbEmP9gaxzZcAxZh06zND1Qdm0VYzkFWwrh5I0K4QXOjZlWFmznnWAGRCNLqCzdryvVvjWjPeUSYbt5RhCFeqEM5vmIf7Mebu45pT30MEag+EANT/hiTxI3qR2KZxh8ZKwP6wCdI3LR18ct8qIzzxKpVKvpWG3ypDDRubfEVx8X+ptcHQax54Tzjx0ecwyjCWr/UpQ6vK+IsvqaaK9U7FBZhia1RYKzJD7bGsQ3XgEXYNGvzA1XHZhGWcxARBmyfHYybLjdxRAaw6hMFBDd6btJky9eNnjLqqJ5u+oJ92uAXERD7aG/uOo4CgrbqQ76n/GGxfgTfEhatiIKxMqCsXTWTkCIWtsSl1TWMVboo3PDdzjnzC5znWOPnuB0XbcdeH9oxXs5zjn7bOWR/zIf6ow5jwB/irJ0/jjWWQ2ARltgaBcaa/GBrHNtwDViETbM2P1B1bBZhOYuKMLMeEEIIojVyHrFZhCW2RoGxJj/YGsc2XAMWYdOszQ9UHZtFWI5FmLkhsQhLbI0CY01+sDWObbgGLMKmWZsfqDo2i7CcxUSYzWaz2Ww2m+0w5pUwczT0ukar+oFeqyHd/HglbNrW5gfD1/DaVVzl6eUHqo7NK2E5/jrS3JBUFU8933sWYYlVFU+952h47SoKjF5+oOrYLMJyFhVhbZ4sPfE4Beepi2V1QU/fbYOe5tuGXfqB+HSgnjjMmBPfWB2eOhzLSB/hCcSYOR8/PMmYjY3zc1+XXeYX5sS/ifj6bJrrGFdV8dTLD1iEJVZVPPWeo+G1qygwevmBqmOzCMtZVIS16RKUxJR9hJnSEnBjJ60B+8ojRRn1dOOP6QtiHSV1jVnYuSHrfBQMUUhwM277huib+OWDcsXDeQQDZRzTH1tMdeJ42gzxsY9N8eGfbYwNYh3Grn36IP0D9WN/9KW5BsQJFv2oj/i6AGU6T96vGHNsr/hi2ab5bcskni4Mxr9ZUl/UifMa+1TbeEybWIa1MXOeY7ZVxVMvP2ARllhV8dR7jobXrqLA6OUHqo7NIiznYCKMm6CSrXLTRByQGZ8bJPsY9dUGazPZi7E6+OLminhh9U3n44oM/VJXQkRxqG+Qb9WRDwQBAiXGo7qxb8WDEMKm2sm3iPG1mfpFrMNKo/rFj/yqDvvkZsOHYmzr4AdxzL7mQ3V1jLX/rSD2ofiiTyy2j3ViGfWZH/YVm7ZxXmOfmtt4jLhiX2W0H/sPCzpfVTz18gMWYYlVFU+952h47SoKjF5+oOrYLMJyDroSJoESM+Nj7I9lWG8z2QvVwaKwYwWHc/p6Ld58QStvKqdN7Bvkm/PUU13Ggl+151h1Y98aI/Ww2E511W4qPvy0sUGsw78mUr+KEXGj1R76oG/OM88ShZRHP5qv+LpI5CgGyhQz8cQ+qAfR56b5bcuojwhEtOl6UYzUjePjmHLaYPGYVUGJMY4pH/sPC/JdVTz18gMWYYlVFU+952h47SoKjF5+oOrYLMJyFhVh8Tdh3Gj1mzButtxcuWGyz80UIcCNWDdJbpycpx6rZRwL2tw3mL52oj71KMePMrrHmy+wj0/1pdUaHYP6py7t5YNy/DMejLGpbuybr9RizNTB2rIsPuasjQ1iHYSa+iUe6rUZ6fHDPm3okzrqV360Eoavtq5iUB21xeKYIPqkbWzPPrRl7NOeLW2JX18x4z+Or+0zHmO0GStTXeAcIq2qeOrlByzCEqsqnnrP0fDaVRQYvfxA1bFZhOUsKsKWQiLm0CBu6JffL0lUHBvEz/zdiMSxVxVPPd97FmGJVRVPvedoeO0qCoxefqDq2CzCco5ShBmzL1XFU8/3nkVYYlXFU+85Gl67igKjlx+oOjaLsJzFRJjNZrPZbDab7TDmlTBzNPS6Rqv6gdWthA22Jj+wurF5JSxlbX6g6ti8EpbjryPNDUlV8dTzvVdVPPXyA6sbm0VYytr8QNWxWYTlLCrCeAqNJ9R46o0nCvUU3Rj80D0+GbcPvX+4H5+ua+nV15Sfqf6nzm2CNjw1qScZeZ3wwROQ7EN8spVtz/lcA1XFUy8/UFU89fIDqxubRVjK2vxA1bFZhOUsKsJILyDhxc0doaHUARwrp5Vu9Igw8kfRRuKNJxKpR33yQClLfPSFQMDYJ9UBPqivMiz2xzG+VJ9zEiakMBCxPSKFerENSDzJH8YxtD6jv7Z/jTH2EX3SfzzWHOmciO2ZB41XMQGvi57uJDcYbagfX6+4T91jfRp0E1XFUy8/UFU89fIDqxubRVjK2vxA1bFZhOUsKsK4scebv465uXOT140eQyywRdQgXGI9CR2OtaI2lU0dX+xP9UeOLYQPRjl12ZdfUHuJENVRG1BsbTzQ+ozxkMmefeLF5Cf2oTrqP/ahpLA6J2L7sYzxgA+EIcleEb70r9jYQlwJa0VcBaqKp15+oKp46uUHVjc2i7CUtfmBqmOzCMs52EoYN3FEBQJAN/soriTCaKOvyHQc63FO7RESnIsijHZj2dPb/tqM9G22eFBiT+qrj9gG5LONB6JPfMR4mCPFi0U/6oMY2/7Vh7461DkR29OvxhvrcJ62gIBTglnaSHDF164iaxM9a/MDVcVTLz+wurFZhKWszQ9UHZtFWM6iIoybOTd1xAeCgIz53Owp4wYv4cG+RBhlCADqY8oEz3kEmDK340eCrc2mLiERy9r+KEOw0B7/+KIu/VAHaK9+teIU24B8tvFA6zPGs2kuYh+ci/3HPhBO8ZyI7dss94Jj5pZVLoy6UZTRB0a9qlQVT738QFXx1MsPrG5sFmEpa/MDVcdmEZazqAjbFVaZEA/HnJnerJuq4qmXH6gqnnr5gdWNzSIsZW1+oOrYLMJyVinCjFmaquKp53uvqnjq5QdWNzaLsJS1+YGqY7MIy1lMhNlsNpvNZrPZDmNeCTNHQ69rtKofqLqC1csPrGrlaW1+sF6+brnllpOLFy+OntvG8DO8bl4Jm8YrYTmrXwkzZs1UFU8933sWYTkWYYlZhM3CImwai7CcURG2VK4pPUmo7RTtk4ERngjUE4hseSIQqH8jZY+/Eakqnnr5AYuwHIuwxCzCZmERNo1FWM6oCItpDtgqJQMpFJTjCmFDObm5OCexRrJR9tWGJyZ1Xv/aCBGGD5VLNAHnVa626le0aRi0T714Lu7ztCaiTXGb46SqeOrlByzCcizCErMIm4VF2DQWYTmpCEMUUa5s7pxD7LBPJnjqIZAQTKxEqa221MUH+8oWjwhDDKmcukL1EU3XBov9CtWJAnBO9ni2ijuKOnM8rE30rM0PWITlWIQlZhE2C4uwaSzCcmathJExH+E0lqUeY2WJY0QYWwmtNvs9/46HLf6VaDSKJsAX5RJtsV8R4wPa0w9tp7LHj2XXN8dFVfHUyw9YhOVYhCVmETYLi7BpLMJyRkVYXEHiN1aIGYSOsrxzjOCJv8niHO2iCGOLMKOuVqx0DlN5FErUxy/+6D/2KxBptOO8VrkwrW4pxlaExbiJwxwfVcVTLz9gEZZjEZaYRdgsLMKmsQjLGRVhxqyVquKp53vPIizHIiwxi7BZWIRNYxGWYxFmjoqq4qnne88iLMciLDGLsFlYhE1jEZbzPBFms9lsNpvNZjuMeSXMHA29rtGqfsArYTmeo5zVrfL0WlHr4QcrvMrnlbAcfx1pbkiqiqee7z0LjBzPUY5FWGIWYSkWYTmjIkxPH/IUIU9JxicM56KnI2kbn2zcBPV4MnIT8YnNRwdr66q/DJ621Hh4WpLY2sz694Xj+NQl7SjT05sqj8yNw+xGVfHUyw9YYOR4jnIswhKzCEuxCMsZFWExtQNCQ6koSHTKFiFDeUyWSv14jrrxvMrkS0KFreogrKjHvvyIGBNb+cGoh/hRf2or0URaCqH+YgLY6BtRhsjTcUSiDcg5Rh8xfsWhecI4r+Mxn2Y7qoqnXn7AAiPHc5RjEZaYRViKRVjOqAhDxEgkgUQK5QgKCRhlnieRqrLhI4QwxAgCiDLaUl9+MK1kqS/EDdb2IVitevzMWIWSwJFv9RfbylebIZ9+Nv2PSfyyEqa+8CGoj6Cj/K1nx4o/xkGfmhfGqXGb/akqnnr5AQuMHM9RjkVYYhZhKRZhOelKGAJDAgvBgchQBnuOESWUqQ7iA8OHvrKLbSVYJMJoTx2VtX0IxURd/I75RkTFtpsy5KuNaEXSJtGEL/oEhNyFwViRa+MgNs0LY2LLebM/VcVTLz9ggZHjOcqxCEvMIizFIixnVIQhGFgRQmAgYLTqpJUqRAb7CA2JLb7C41hfuyE8sLYMP+xLhLGlH/ls+xBRGLHlXyC1vqkT23JMHfxHEcT+LiKMsrhihh/ib+NgHx/EEf+LgNmfquKplx+wwMjxHOVYhCVmEZZiEZYzKsKMWStVxVPP954FRo7nKMciLDGLsBSLsByLMHNUVBVPPd97Fhg5nqMci7DELMJSLMJynifCbDabzWaz2WyHMa+EmaOh1zVa1Q94lSfHc5SzupWwwdbkB1a1OtdxRc0rYTn+OtLckFQVTz3fexYYOZ6jHIuwHIuwaSzCckZFGCkXeMJPT0eOPSk4Bz0VSLqImCJijPjkZHwqcgrq6inLlkM+keinHw9HVfHUyw9YYOR4jnIswnIswqaxCMsZFWExRQOC7PWDIcqUloFkpAg0pWWI5zD2SQFBvi5ydZHYlONYV/uU0wc+lfEeU5n6iSJHfWAIPLbyIxBGsT/OcUx6CVJKCCVWVZLZWKc9F+PTPLBP3XhuU19mf6qKp15+wAIjx3OUYxGWYxE2jUVYzqgIQ9BE0RMz47PyJJGGKXO8zqktokT5uVS/R4Z9UB+smF0bDDGEUV+M+aMd9WIGfa1iqY9YB/EZz22ah7l9mf2pKp56+QELjBzPUY5FWI5F2DQWYTnpShjC4tnBWNFBbCA+JFww2sRzEkgID4kY+eOc6u6aYR/wQT3K8UO9sQz7rb+xDPptH7GORKTOxfjjPMzty+zP2kTP2vyABUaO5yjHIizHImwai7CcURGGkOBrNf0mDJPQIAM8+/x/Req05xAnCBV9NYcvVqxYMcOf6u6aYR/Yxxd+WIFC9LAff0s25o++OZa4AtrIF/uxDvvxHOVxrIpvbl9mf6qKp15+wAIjx3OUYxGWYxE2jUVYzqgIy5D4MObQVBVPvfyABUaO5yjHIizHImwai7CcnUSYMedFVfHU871ngZHjOcqxCMuxCJvGIizneSLMZrPZbDabzXYY80qYORp6XaNV/YBXeXI8RzleCctZ3djWtDJ366238rnmlbBp/HWkOSqqiqee7z0LjBzPUU5V8dTLD6xubBZhKasXYaRZ4Kk+nnrkCUae9tuUYoGUEPHc2A/22zrb4AcATEtV8dTLD1hg5HiOcqqKp15+YHVjswhLOZqVMKVZQJQhxEgDodxcpIUg9YIy4VMOJCdlny3nqYeYU96s6AdhxjH12GKILu0r9YNFmIlUFU+9/IAFRo7nKKeqeOrlB1Y3NouwlKMTYYgmRBUWj8kEz4oZ9YREE/UoxxBhbMf8UJdzl8+2bUZ6izDTUlU89fIDFhg5nqOcquKplx9Y3dgswlKOUoQhhpSRPmaCZ8WKekKiSVvORREmP2xZAdPKmrLnUwdhx3mLMDNGVfHUyw9YYOR4jnKqiqdefmB1Y7MISzk6EUameMTRpozy+t+RINGkLT4QatS5MFj0gyHQMP7/I/Xxi882I70xoqp46uUHLDByPEc5VcVTLz+wurFZhKUcjQhbGlbVEFiIMwSZMXOoKp56vvcsMHI8RzlVxVMvP7C6sVmEpViEGbMHVcVTz/eeBUaO5yinqnjq5QdWNzaLsJTVizCbzWaz2Ww222HMK2HmaOh1jVb1A17lyfEc5VRdwerlB6qOrduq0xNPPDG6SratsarWw9fZ6tyqV8KMWTNVxVPP954FRo7nKKeqwOjlB6qOzSIsZ1ERxpOJj1zfPX3y8bHB3jvYLk8qxicceVpyzo/wqUeKijGIjScqSQSrpK6RbTL0MzZ88KSnUmlE9sn2b5ahqnjq5QcsMHI8RzlVBUYvP1B1bBZhOYuKMNJEIHIQOAgTBJhSUczJdI+xT0oK8oLRTmUYZWofRVSsgwBiiw+lwABik1hiy7Fiihn6VYbRnrqcJw2GiL6oo2Syqs+/bWp9KU8adSinHuUaK/vyafpTVTz18gMWGDmeo5yqAqOXH6g6NouwnMVF2OsHY9UKwcGxVsIQG2wRGpsy3asOIgWxtakdFle8VId+yR0WM+yLKJzkN/avFa3YH204xhd1ZaoT0cod7Tb5UgyUI+wUp8ZllqOqeOrlBywwcjxHOVUFRi8/UHVsFmE5i4swRAUCSmIMESZRpZWiTZnuJVqoR/vYjnLEikRNFGH4iL7xp0z9IoowthJY6h/hpNjVH+e1gsXqlr7KjKtW1CPWVoSN+eKc5oZjxUl96pjlqCqeevkBC4wcz1FOVYHRyw9UHZtFWM7iIgyhwe+vEGASYQgM9hEb2KZM9wgryiR0qDNWRh9RhLGPuMEPQgmBowz7Iv4mTDHF/h8fjK9OEW7qj344zzH+aQNsOU8ZPqlHXzGGMV9AueorTsVjlqOqeOrlBywwcjxHOVUFRi8/UHVsFmE5i4qwKRAkCA1nujfnQVXx1MsPWGDkeI5yqgqMXn6g6tgswnLOTYQZc55UFU8933sWGDmeo5yqAqOXH6g6NouwnMVEmM1ms9lsNpvtMOaVMHM09LpGq/oBr/LkeI5yqq7y9PIDVcfWbSVssB5+YG9ft7/j4k/+wKve8LXbbrtt1SthxqwZi7AcC4wcz1FOVYHRyw9UHVspEXbbu598wR0PXfmjX37PU1/4rfddOrn7oSsfe+3DF19ydnpXFhVhpGPQU4NsebJwDD1FKZTewZilsAjLscDI8RzlVBUYvfxA1bGVEWGvvf/ffvTOBy4/9fsf+uxXPvz0l08+8pkvnzzyif88ufDwlWfveODqhZtOTnZ9vywqwlpxxb7SOWCINGjr8eQkubM432aTVxtj9sEiLMcCI8dzlFNVYPTyA1XHVkKE3XX/pXtf98gnP/9XF//rVHxF++BTz5386l88+fkLD139mzve+qnvOGuyDYuKMEQTogshJeGFUYaw0srY2EoYq2eU4SNmk1cbY/bBIizHAiPHc5RTVWD08gNVx3bUIuz2tz35orseuPqvb/7A089p9WuTvfPxZ756z8NXnv7Z+//le8+az+WgK2EkJiUZacwaD2MijNUwhFibTZ5yY/bFIizHAiPHc5RTVWD08gNVx3bUIgz4DdjrHrn2hbFVMBmrYb/5t5/+4j0PXfmHn/jTf/7Ws6ZzWVSE6TdhrGQpc/1Y1viYvR5Bpt+EjWWTd2JX0wOLsBwLjBzPUU5VgdHLD1Qd29GLMNDvwd7+j8989cONAPv678LedfkNO/4ubFERZsxasQjLscDI8RzlVBUYvfxA1bGVEGHAk5F3PXjlL3ky8v1Xv3Ty959+7uR3/+7p5zo8IWkRZm5ILMJyLDByPEc5VQVGLz9QdWxlRJggR9hdD/77M3e84xMnd7/r0u/de+/JvvO0mAiz2Ww2m81mK2Xf+M0vPPmW73zp6LlzNq+EmaOh1zVa1Q94lSfHc5RTdZWnlx+oOrZyK2GBLv/Pcqn/ZdnzRmDMElQVTz3fexYYOZ6jnKoCo5cfqDo2i7DElhZhPNnIE4+kmlBqim3haUryjI0Rn6pkyxOVU7S+9PRmltEfYhoNZ/Q/fqqKp15+wAIjx3OUU1Vg9PIDVcdmEZbY0iIM4aKUEi8eLCZtRQCRfFUCaOwcwu3xwUhPQXvOsS8xF4UR/WCII/nBBwKNlBi0IeXFpvbAfmyvehDr4pd4EGPUofzRwaJvs26qiqdefsACI8dzlFNVYPTyA1XHZhGW2NIiDEGCAEJIIYAQNogcRAuiRsIGe3awsXPaInAQPxhlEFfC5Jt68oNP6r9sMGKRLwQUZaqbZfQHtQWthKns2mAXBouxmXVTVTz18gMWGDmeo5yqAqOXH6g6NouwxJYWYVopAlapHhuMY4kliRkMwTR2TkJHZTFrfhRGQHtW1uSHlTTaINQQWtRHKClZLBbbb8roD7EvxcYx/RF7G5tZN1XFUy8/YIGR4znKqSowevmBqmOzCEtsaRGGSIkrVQiVmC0fYXPf2fEbB4vnJHQQb4gjVpoQRTFrfivC4JWDyY++ikQoRV+ILGCrehj+xzL6Q1x1+/hg+AP84b+NzaybquKplx+wwMjxHOVUFRi9/EDVsVmEJba0CMuQ0DLm0FQVT738gAVGjucop6rA6OUHqo7NIiyx8xZhxpwXVcVTz/eeBUaO5yinqsDo5Qeqjs0iLLElRZjNZrPZbDab7TD2dRFmjDHGGGOMMcYYY0x1brrp/wC5nOd+SfNBfAAAAABJRU5ErkJggg=="/>
          <p:cNvSpPr>
            <a:spLocks noChangeAspect="1" noChangeArrowheads="1"/>
          </p:cNvSpPr>
          <p:nvPr/>
        </p:nvSpPr>
        <p:spPr bwMode="auto">
          <a:xfrm>
            <a:off x="3207928" y="2628946"/>
            <a:ext cx="3336563" cy="333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5" name="AutoShape 6" descr="data:image/png;base64,iVBORw0KGgoAAAANSUhEUgAAAmEAAACFCAYAAAATvy/2AAAAAXNSR0IArs4c6QAAAARnQU1BAACxjwv8YQUAAAAJcEhZcwAADsMAAA7DAcdvqGQAACb8SURBVHhe7Z1NrC1ZVcf7QyN+EaLGIAxFEx2hDnQg9MgoKLQx/fF6Yoho0ImIGkdKmzgRbYICkf5KSDtAifg1gDbQJqB0QjAhJmq/93zv0S00oUNaQNKEBNFr/e67f7LcXadWnXN2nVtnvf8vWamqXXuvvfY+dU797z6n1r1p4MRms9lsNpvNdjD7hsFO4cCYNbO2a3SN75n/Hezm67urYG3xgOco538Gu+X67ipYWzzgOZrma4Pden13NRDT10XPCvjvwSzCzNFgEZZjgZHjOcqxwMjxHE1jEZYzKsJ+Y7A/H+yBs+3vDPZDg0VeOdh7B/u2waiPAfV+8fquMd2ZI3ri9fuHg33fYEuRxdPGwvtF3DXY91zf7cqcGzpxPXJ99zSmxwb7mdOj/uwiMPT58u2nR+NzpbJd5nFuTL8+GPNEXebpQ4O9ZrDe7DJHbx7sJdd3R7lzsH2ur11v6G1cimPf631OPFw3vN903czlVYPt8jmhmLjv3T8Y98oHB5vqX30xH1OvX4Q5nFN3ao64fv9gMGLks4jruL3mxuZhbt9jtCKM9xOfPfT78sFef7Y/xtx+t42vFWFvGuzPBtNn9EsHG/O5VDyjIgwRJdHFB/Ojg7Ui7N7BVI8tA2Bfx8YswRwRFq9feMVg+uDhJsCHEftcw3zosE99zrGPRbE0RRZPG0vsmw+g2B9xsq8tdWL5q8+2qr+JOTd0vWcZM/EheHiv8wGsPrhJsGXu3ni25fy287SLwIifL6BYML1mfHjS/5IiTPPEhyqxcIOP88Q5xUGZ5oebHefnioFdRRhjj33Ha13ndokH9hFh9E1fxPTbgzF/xMbxLrHAnHjoO1436o85ie83+qaOhNNbB+Oa+/7BtolPMeGb64LX8MVnhh984oexMw9cL4g0ynk/c47XSHUp0+vHONgyd9zYFRd12Edwxj5gao6I8YcH03XGXHEsH1wn953tKza9fvSrOfnxwTb139KKMGJgzumX+eeY8eGHuWHM6vcXBtO1qz7oW/H80mCc47NJ8b1wsLH4KBetCIvzImFIW107ao9f4nlLU7ZvPOlKGI64KHRRA4HgSFsmTm9+thwbswRzRBjX7+NnhrjQ9YvxRuCa5TrFLg+ma1vXNMdzr+EsnhgL/sf6Vn8Y+7FOWz4nvrkijA8bbhzcMDlm/2WDcVPgQ5jPAPoC9Q9z4xDbCoz28wU0B9ilwfjQlPjSdhu2EWFz5ol4YsxsNT9z+tlVhPGBL4HItR3nSeKReqozNx7YR4TFuBQH86f9bWOBLB7mXGNli+849s8NxiqH+uZ1Ys54LX9tMF7DbedKMXEt4OOjgyHouG/iu30PYxcH+5HBmA/Fqrpc25zjGsOo376uah/bKdapOdLYBNf1BwZjThAcmASJYqM/VokoY5/z9KW5avtvGRNh1Ee4aFy8Duorjo1rCMEW+1DfcX7eMxhtpuKjXPFNiTBdQ3cPRt9xbhDCMZ7Y1y7x6HVKV8Jg7Ji//vQXabzJSc0aswRzRFh7veomTRlvAt70lHH9cgPlHB+iXMdsOabOHLJ42ljG+lZ/ijPW4SbPPh8Cc+ObK8L4MMAnHwj6EMEv72365C92xcf7nL53madtBUb7+UI/mhuMGxUf2irTdhu2EWHZPHGz0HnmhRsMf7UTEx+8c/rZZo4QDaAblW5gXNuaC30Ws7KzSzywrQjbFJeEF/Ojr+q2jQWyePCv64YVhzh24rg6GCsQ6pstN1ZEhkTTtnOlmPBDO/jpweiLG3l8DzMH+EUMcpNWGf2wT11ioYxYiDm+rmqPUEEcxHb0QaxTc8T8SGwA7fXa6L2tOuovvn6ak7G41X/LmAjDP34RNLxevHc05+8fDL/Uwzd1xuYxzg/xMR+Kj/qKL7ZVfHNWwtQ3fjU3EmFj8fAZoXjUjngYm+LRfhvPLBEWV8Y0aQQFfCDF1QTqYsYswRwRFq9XTDdyrlHevLqJckNgpYxzwDmub+rH63+KbUVY7Juv+Vn+V3+8oYkl1mFf5XPjmyvC8MFc0YcM/5yj72uDcSNjjjSftNl2nrYRGHyutJ8vxINprjDmQ/Oi7TZsI8KyeeIcqx+Uwy7X0TZzxM2F10J9Ml/ttUK/1NENS/Fws5nLtiJsU1xcP8RBbNguscBUPFwvElCAEOL1IQ6EDdcv7zd+k6S+OU8sxMk+cdNum/gUE/Mdf1eEP72H+e0Vx7p+6Y++uNkzL8QYP4/0muETYz+2x9p2+n1XNkeIU/rHx22D4ZsVPI4ZLz7p557B9PrFzynq8BrSP3PFax77b9kkwqir34cRR4yBvtRPO4/qO84PK0/bxNeKMF5vvXbMPwIKwdVeq5RtiieKsDYe2k3FMyrCjFkra7tG1/ie2eaGfgjWFg/0jKkVALuwxjnaVoQtzS7xsOqAKGUFAoHRe47nxqQb8dKs7TVrRdgaaEXYeWMRZo4Ki7Aci7Acz1FOBRG2NJ6jaSzCcp4nwmw2m81ms9lshzGvhJmj4eTy5ct7W08/p1HtT8/3Xq9Vlap+wHOU02tVpaofqDq2XitYPVfCesbUYyXs/61g7YG/jjRHxagY2tZ6+jmNan8swnJ6CgzPUU5VgdHLD1Qdm0VYzqIiLD5dxi/82yeP+IHjs4O15TwpMFXGkwO0zaAeTz+M0cbGo/tTjMU0xVTfPFY61d9UX9vGYcYZFUPbWk8/p1Htj0VYTk+B4TnKqSowevmBqmOzCMtZVITxGCZiBNjqMU0ezSQTMI/X8vg6okI5dDiP0OBJIcpVn6dTYhlGmdpEYRLrIHjY4oP2IsYmEEbUxSePwFKfMoz4Yn9tLPIdyxBhlLOv/jHGrTFxjjjUN0ZuHO1TP55r50Z1zHaMiqFtraef06j2xyIsp6fA8BzlVBUYvfxA1bFZhOUcTIQhGihHzGCcQ6QgIjinuhj5LyhDqLBFhCB+Yhn1YqbwuOqkOqyWIfJin4KVsJgNPfqmncrkG/FDDOoPXzEW+Y4+MI7b/jVWbWEsw7jqxHPt3MS+zXxGxdC21tPPaVT708sPWGDkeI5yqgqMXn6g6tgswnIOuhLGV4+IGVaAEBRRhOlrNuq1QgMBwsqUxJhWghBhahNFGCtu1KH844PFPkWMTWj1K8Yg3/hghYoyjLhjLMQKsW/aUd72r741ZqAebSlT3/LbnmvnQX2b+YyKoW2tp5/TqPbHIiynp8DwHOVUFRi9/EDVsVmE5SwqwuLvrlhZQnwgGBASrBJlIozz+gpT9cbKJHgE+4gU/NB37FPE2DD5iO20Tzvi41gZbFVfsXAM0UdcDYv9s1WmY+IH/DA/1EOsxn7iOX19O9a3mc+oGNrWevo5jWp/LMJyegoMz1FOVYHRyw9UHZtFWM6iIuxYkcBqiStX58UaYqjAqBja1nr6OY1qfyzCcnoKDM9RTlWB0csPVB2bRViORZi5IRkVQ9taTz+nUe2PRVhOT4HhOcqpKjB6+YGqY7MIy1lMhNlsNpvNZrPZDmNeCTNHQ69rdG8/r3nnpZ/6phd+12riCXiVJ8dzlFN1laeXH6g6Nq+E5fjrSHNDcu6i5/a3Pfmiux+8+te/8p6nvvhzf/xPJ3e868rPn53aB4uwnJ4Cw3OUU1Vg9PIDVcdmEZazqAhTKgZSKfAUH08Ntj8qn/qhuZ4ivHC2xY8xPThXEfaaP3nix+5+8Mrn3vHRZ776kc98+eSDTz138qb3/ccXEGWIs7Nqu2ARltNTYHiOcqoKjF5+oOrYLMJyFhdhJClFgCG02FduK8pI3aA0DcrRpXOkiCAlg8wizPTkXETYbe9+8gV3PnT17a975JNf/MC1L50gwKIhyhBnfEV51mRbLMJyegoMz1FOVYHRyw9UHZtFWM6iIkxZ6RFRCCiteiG+2CrpKKZcVzrHsTLHky5C543pwcFF2O3vvPzyOx+4/Km3PPbZr7TiKxrijK8o73n4Ktf/tliE5fQUGJ6jnKoCo5cfqDo2i7CcxVfCEE98rYgga0UYwoyEo4gw6nLMvlbEyHZvEWaWwCIsxwIjx3OUU1Vg9PIDVcdmEZZzEBEGiDD9P8aY7V1fVSLMJLh0jn8TZBFmluDgIgz8deRerFFgeI5yqgqMXn6g6tgswnIWFWHGrJVzEWHCP8zfiTUKDM9RTlWB0csPVB2bRViORZi5ITlXEQZOUbE1axQYnqOcqgKjlx+oOjaLsJzFRJjNZpth3/2Drzg5S9Zqs9lsNtuu5pUwczT0uka7+Rn7n5LbWi8/2M0333xy6dKl0XPbWFU/2BrHNlwDXgmbZm1+oOrYvBKW468jzQ2JRVhiaxQYa/KDrXFswzVgETbN2vxA1bFZhOUsKsJ4IpLH7Em8+uhgPOU4xljW/FjGk5GkucjQk5SRqYz8Gdv60xOewJOh5EjT+NnSLs4JT4AqAS3tKCNFh/KqYdShjC1zEJ84BeLjqVP52TTnnCch7ib2mSeR+Xj1YOSGaxmb56WxCEtsjQJjTX6wNY5tuAYswqZZmx+oOjaLsJxFRVgUDGyVegKx8uLBuGkjDlQPQzxQr82uj71qMAmSeLOPdbjRs6UP2rfCAL/yQb9s6Vft2z7H/LX1hdrRB77j+BFQYyJKUC6hydzgt61LDMTelsV6cZ8tx6D+9R8MtI3jQiCpLL4+lDP3nMMob+eQseOTdvJBW823hCjl6gejDkYdtofCIiyxNQqMNfnB1ji24RqwCJtmbX6g6tgswnIWXwljNUhZ87npclPGuHlLMDx2tuUGzbmXDaZ/Z0QZW85fPtticeVEdRAZ1waLfbQiTH1KlLBPUlj1wfnMH4Ii1o/QRitT7aoXbeKc0I+gPuKTcv2LJsUh6Atf9AucUx35audcwkbj1pb6Y+OKZW1dfCFKGRPlcQ55PaZ8YGqnmNnnPKjsUFiEJbZGgbEmP9gaxzZcAxZh06zND1Qdm0VYzkFWwrh5I0K4QXOjZlWFmznnWAGRCNLqCzdryvVvjWjPeUSYbt5RhCFeqEM5vmIf7Mebu45pT30MEag+EANT/hiTxI3qR2KZxh8ZKwP6wCdI3LR18ct8qIzzxKpVKvpWG3ypDDRubfEVx8X+ptcHQax54Tzjx0ecwyjCWr/UpQ6vK+IsvqaaK9U7FBZhia1RYKzJD7bGsQ3XgEXYNGvzA1XHZhGWcxARBmyfHYybLjdxRAaw6hMFBDd6btJky9eNnjLqqJ5u+oJ92uAXERD7aG/uOo4CgrbqQ76n/GGxfgTfEhatiIKxMqCsXTWTkCIWtsSl1TWMVboo3PDdzjnzC5znWOPnuB0XbcdeH9oxXs5zjn7bOWR/zIf6ow5jwB/irJ0/jjWWQ2ARltgaBcaa/GBrHNtwDViETbM2P1B1bBZhOYuKMLMeEEIIojVyHrFZhCW2RoGxJj/YGsc2XAMWYdOszQ9UHZtFWI5FmLkhsQhLbI0CY01+sDWObbgGLMKmWZsfqDo2i7CcxUSYzWaz2Ww2m+0w5pUwczT0ukar+oFeqyHd/HglbNrW5gfD1/DaVVzl6eUHqo7NK2E5/jrS3JBUFU8933sWYYlVFU+952h47SoKjF5+oOrYLMJyFhVhbZ4sPfE4Beepi2V1QU/fbYOe5tuGXfqB+HSgnjjMmBPfWB2eOhzLSB/hCcSYOR8/PMmYjY3zc1+XXeYX5sS/ifj6bJrrGFdV8dTLD1iEJVZVPPWeo+G1qygwevmBqmOzCMtZVIS16RKUxJR9hJnSEnBjJ60B+8ojRRn1dOOP6QtiHSV1jVnYuSHrfBQMUUhwM277huib+OWDcsXDeQQDZRzTH1tMdeJ42gzxsY9N8eGfbYwNYh3Grn36IP0D9WN/9KW5BsQJFv2oj/i6AGU6T96vGHNsr/hi2ab5bcskni4Mxr9ZUl/UifMa+1TbeEybWIa1MXOeY7ZVxVMvP2ARllhV8dR7jobXrqLA6OUHqo7NIiznYCKMm6CSrXLTRByQGZ8bJPsY9dUGazPZi7E6+OLminhh9U3n44oM/VJXQkRxqG+Qb9WRDwQBAiXGo7qxb8WDEMKm2sm3iPG1mfpFrMNKo/rFj/yqDvvkZsOHYmzr4AdxzL7mQ3V1jLX/rSD2ofiiTyy2j3ViGfWZH/YVm7ZxXmOfmtt4jLhiX2W0H/sPCzpfVTz18gMWYYlVFU+952h47SoKjF5+oOrYLMJyDroSJoESM+Nj7I9lWG8z2QvVwaKwYwWHc/p6Ld58QStvKqdN7Bvkm/PUU13Ggl+151h1Y98aI/Ww2E511W4qPvy0sUGsw78mUr+KEXGj1R76oG/OM88ShZRHP5qv+LpI5CgGyhQz8cQ+qAfR56b5bcuojwhEtOl6UYzUjePjmHLaYPGYVUGJMY4pH/sPC/JdVTz18gMWYYlVFU+952h47SoKjF5+oOrYLMJyFhVh8Tdh3Gj1mzButtxcuWGyz80UIcCNWDdJbpycpx6rZRwL2tw3mL52oj71KMePMrrHmy+wj0/1pdUaHYP6py7t5YNy/DMejLGpbuybr9RizNTB2rIsPuasjQ1iHYSa+iUe6rUZ6fHDPm3okzrqV360Eoavtq5iUB21xeKYIPqkbWzPPrRl7NOeLW2JX18x4z+Or+0zHmO0GStTXeAcIq2qeOrlByzCEqsqnnrP0fDaVRQYvfxA1bFZhOUsKsKWQiLm0CBu6JffL0lUHBvEz/zdiMSxVxVPPd97FmGJVRVPvedoeO0qCoxefqDq2CzCco5ShBmzL1XFU8/3nkVYYlXFU+85Gl67igKjlx+oOjaLsJzFRJjNZrPZbDab7TDmlTBzNPS6Rqv6gdWthA22Jj+wurF5JSxlbX6g6ti8EpbjryPNDUlV8dTzvVdVPPXyA6sbm0VYytr8QNWxWYTlLCrCeAqNJ9R46o0nCvUU3Rj80D0+GbcPvX+4H5+ua+nV15Sfqf6nzm2CNjw1qScZeZ3wwROQ7EN8spVtz/lcA1XFUy8/UFU89fIDqxubRVjK2vxA1bFZhOUsKsJILyDhxc0doaHUARwrp5Vu9Igw8kfRRuKNJxKpR33yQClLfPSFQMDYJ9UBPqivMiz2xzG+VJ9zEiakMBCxPSKFerENSDzJH8YxtD6jv7Z/jTH2EX3SfzzWHOmciO2ZB41XMQGvi57uJDcYbagfX6+4T91jfRp0E1XFUy8/UFU89fIDqxubRVjK2vxA1bFZhOUsKsK4scebv465uXOT140eQyywRdQgXGI9CR2OtaI2lU0dX+xP9UeOLYQPRjl12ZdfUHuJENVRG1BsbTzQ+ozxkMmefeLF5Cf2oTrqP/ahpLA6J2L7sYzxgA+EIcleEb70r9jYQlwJa0VcBaqKp15+oKp46uUHVjc2i7CUtfmBqmOzCMs52EoYN3FEBQJAN/soriTCaKOvyHQc63FO7RESnIsijHZj2dPb/tqM9G22eFBiT+qrj9gG5LONB6JPfMR4mCPFi0U/6oMY2/7Vh7461DkR29OvxhvrcJ62gIBTglnaSHDF164iaxM9a/MDVcVTLz+wurFZhKWszQ9UHZtFWM6iIoybOTd1xAeCgIz53Owp4wYv4cG+RBhlCADqY8oEz3kEmDK340eCrc2mLiERy9r+KEOw0B7/+KIu/VAHaK9+teIU24B8tvFA6zPGs2kuYh+ci/3HPhBO8ZyI7dss94Jj5pZVLoy6UZTRB0a9qlQVT738QFXx1MsPrG5sFmEpa/MDVcdmEZazqAjbFVaZEA/HnJnerJuq4qmXH6gqnnr5gdWNzSIsZW1+oOrYLMJyVinCjFmaquKp53uvqnjq5QdWNzaLsJS1+YGqY7MIy1lMhNlsNpvNZrPZDmNeCTNHQ69rtKofqLqC1csPrGrlaW1+sF6+brnllpOLFy+OntvG8DO8bl4Jm8YrYTmrXwkzZs1UFU8933sWYTkWYYlZhM3CImwai7CcURG2VK4pPUmo7RTtk4ERngjUE4hseSIQqH8jZY+/Eakqnnr5AYuwHIuwxCzCZmERNo1FWM6oCItpDtgqJQMpFJTjCmFDObm5OCexRrJR9tWGJyZ1Xv/aCBGGD5VLNAHnVa626le0aRi0T714Lu7ztCaiTXGb46SqeOrlByzCcizCErMIm4VF2DQWYTmpCEMUUa5s7pxD7LBPJnjqIZAQTKxEqa221MUH+8oWjwhDDKmcukL1EU3XBov9CtWJAnBO9ni2ijuKOnM8rE30rM0PWITlWIQlZhE2C4uwaSzCcmathJExH+E0lqUeY2WJY0QYWwmtNvs9/46HLf6VaDSKJsAX5RJtsV8R4wPa0w9tp7LHj2XXN8dFVfHUyw9YhOVYhCVmETYLi7BpLMJyRkVYXEHiN1aIGYSOsrxzjOCJv8niHO2iCGOLMKOuVqx0DlN5FErUxy/+6D/2KxBptOO8VrkwrW4pxlaExbiJwxwfVcVTLz9gEZZjEZaYRdgsLMKmsQjLGRVhxqyVquKp53vPIizHIiwxi7BZWIRNYxGWYxFmjoqq4qnne88iLMciLDGLsFlYhE1jEZbzPBFms9lsNpvNZjuMeSXMHA29rtGqfsArYTmeo5zVrfL0WlHr4QcrvMrnlbAcfx1pbkiqiqee7z0LjBzPUY5FWGIWYSkWYTmjIkxPH/IUIU9JxicM56KnI2kbn2zcBPV4MnIT8YnNRwdr66q/DJ621Hh4WpLY2sz694Xj+NQl7SjT05sqj8yNw+xGVfHUyw9YYOR4jnIswhKzCEuxCMsZFWExtQNCQ6koSHTKFiFDeUyWSv14jrrxvMrkS0KFreogrKjHvvyIGBNb+cGoh/hRf2or0URaCqH+YgLY6BtRhsjTcUSiDcg5Rh8xfsWhecI4r+Mxn2Y7qoqnXn7AAiPHc5RjEZaYRViKRVjOqAhDxEgkgUQK5QgKCRhlnieRqrLhI4QwxAgCiDLaUl9+MK1kqS/EDdb2IVitevzMWIWSwJFv9RfbylebIZ9+Nv2PSfyyEqa+8CGoj6Cj/K1nx4o/xkGfmhfGqXGb/akqnnr5AQuMHM9RjkVYYhZhKRZhOelKGAJDAgvBgchQBnuOESWUqQ7iA8OHvrKLbSVYJMJoTx2VtX0IxURd/I75RkTFtpsy5KuNaEXSJtGEL/oEhNyFwViRa+MgNs0LY2LLebM/VcVTLz9ggZHjOcqxCEvMIizFIixnVIQhGFgRQmAgYLTqpJUqRAb7CA2JLb7C41hfuyE8sLYMP+xLhLGlH/ls+xBRGLHlXyC1vqkT23JMHfxHEcT+LiKMsrhihh/ib+NgHx/EEf+LgNmfquKplx+wwMjxHOVYhCVmEZZiEZYzKsKMWStVxVPP954FRo7nKMciLDGLsBSLsByLMHNUVBVPPd97Fhg5nqMci7DELMJSLMJynifCbDabzWaz2WyHMa+EmaOh1zVa1Q94lSfHc5SzupWwwdbkB1a1OtdxRc0rYTn+OtLckFQVTz3fexYYOZ6jHIuwHIuwaSzCckZFGCkXeMJPT0eOPSk4Bz0VSLqImCJijPjkZHwqcgrq6inLlkM+keinHw9HVfHUyw9YYOR4jnIswnIswqaxCMsZFWExRQOC7PWDIcqUloFkpAg0pWWI5zD2SQFBvi5ydZHYlONYV/uU0wc+lfEeU5n6iSJHfWAIPLbyIxBGsT/OcUx6CVJKCCVWVZLZWKc9F+PTPLBP3XhuU19mf6qKp15+wAIjx3OUYxGWYxE2jUVYzqgIQ9BE0RMz47PyJJGGKXO8zqktokT5uVS/R4Z9UB+smF0bDDGEUV+M+aMd9WIGfa1iqY9YB/EZz22ah7l9mf2pKp56+QELjBzPUY5FWI5F2DQWYTnpShjC4tnBWNFBbCA+JFww2sRzEkgID4kY+eOc6u6aYR/wQT3K8UO9sQz7rb+xDPptH7GORKTOxfjjPMzty+zP2kTP2vyABUaO5yjHIizHImwai7CcURGGkOBrNf0mDJPQIAM8+/x/Req05xAnCBV9NYcvVqxYMcOf6u6aYR/Yxxd+WIFC9LAff0s25o++OZa4AtrIF/uxDvvxHOVxrIpvbl9mf6qKp15+wAIjx3OUYxGWYxE2jUVYzqgIy5D4MObQVBVPvfyABUaO5yjHIizHImwai7CcnUSYMedFVfHU871ngZHjOcqxCMuxCJvGIizneSLMZrPZbDabzXYY80qYORp6XaNV/YBXeXI8RzleCctZ3djWtDJ366238rnmlbBp/HWkOSqqiqee7z0LjBzPUU5V8dTLD6xubBZhKasXYaRZ4Kk+nnrkCUae9tuUYoGUEPHc2A/22zrb4AcATEtV8dTLD1hg5HiOcqqKp15+YHVjswhLOZqVMKVZQJQhxEgDodxcpIUg9YIy4VMOJCdlny3nqYeYU96s6AdhxjH12GKILu0r9YNFmIlUFU+9/IAFRo7nKKeqeOrlB1Y3NouwlKMTYYgmRBUWj8kEz4oZ9YREE/UoxxBhbMf8UJdzl8+2bUZ6izDTUlU89fIDFhg5nqOcquKplx9Y3dgswlKOUoQhhpSRPmaCZ8WKekKiSVvORREmP2xZAdPKmrLnUwdhx3mLMDNGVfHUyw9YYOR4jnKqiqdefmB1Y7MISzk6EUameMTRpozy+t+RINGkLT4QatS5MFj0gyHQMP7/I/Xxi882I70xoqp46uUHLDByPEc5VcVTLz+wurFZhKUcjQhbGlbVEFiIMwSZMXOoKp56vvcsMHI8RzlVxVMvP7C6sVmEpViEGbMHVcVTz/eeBUaO5yinqnjq5QdWNzaLsJTVizCbzWaz2Ww222HMK2HmaOh1jVb1A17lyfEc5VRdwerlB6qOrduq0xNPPDG6SratsarWw9fZ6tyqV8KMWTNVxVPP954FRo7nKKeqwOjlB6qOzSIsZ1ERxpOJj1zfPX3y8bHB3jvYLk8qxicceVpyzo/wqUeKijGIjScqSQSrpK6RbTL0MzZ88KSnUmlE9sn2b5ahqnjq5QcsMHI8RzlVBUYvP1B1bBZhOYuKMNJEIHIQOAgTBJhSUczJdI+xT0oK8oLRTmUYZWofRVSsgwBiiw+lwABik1hiy7Fiihn6VYbRnrqcJw2GiL6oo2Syqs+/bWp9KU8adSinHuUaK/vyafpTVTz18gMWGDmeo5yqAqOXH6g6NouwnMVF2OsHY9UKwcGxVsIQG2wRGpsy3asOIgWxtakdFle8VId+yR0WM+yLKJzkN/avFa3YH204xhd1ZaoT0cod7Tb5UgyUI+wUp8ZllqOqeOrlBywwcjxHOVUFRi8/UHVsFmE5i4swRAUCSmIMESZRpZWiTZnuJVqoR/vYjnLEikRNFGH4iL7xp0z9IoowthJY6h/hpNjVH+e1gsXqlr7KjKtW1CPWVoSN+eKc5oZjxUl96pjlqCqeevkBC4wcz1FOVYHRyw9UHZtFWM7iIgyhwe+vEGASYQgM9hEb2KZM9wgryiR0qDNWRh9RhLGPuMEPQgmBowz7Iv4mTDHF/h8fjK9OEW7qj344zzH+aQNsOU8ZPqlHXzGGMV9AueorTsVjlqOqeOrlBywwcjxHOVUFRi8/UHVsFmE5i4qwKRAkCA1nujfnQVXx1MsPWGDkeI5yqgqMXn6g6tgswnLOTYQZc55UFU8933sWGDmeo5yqAqOXH6g6NouwnMVEmM1ms9lsNpvtMOaVMHM09LpGq/oBr/LkeI5yqq7y9PIDVcfWbSVssB5+YG9ft7/j4k/+wKve8LXbbrtt1SthxqwZi7AcC4wcz1FOVYHRyw9UHVspEXbbu598wR0PXfmjX37PU1/4rfddOrn7oSsfe+3DF19ydnpXFhVhpGPQU4NsebJwDD1FKZTewZilsAjLscDI8RzlVBUYvfxA1bGVEWGvvf/ffvTOBy4/9fsf+uxXPvz0l08+8pkvnzzyif88ufDwlWfveODqhZtOTnZ9vywqwlpxxb7SOWCINGjr8eQkubM432aTVxtj9sEiLMcCI8dzlFNVYPTyA1XHVkKE3XX/pXtf98gnP/9XF//rVHxF++BTz5386l88+fkLD139mzve+qnvOGuyDYuKMEQTogshJeGFUYaw0srY2EoYq2eU4SNmk1cbY/bBIizHAiPHc5RTVWD08gNVx3bUIuz2tz35orseuPqvb/7A089p9WuTvfPxZ756z8NXnv7Z+//le8+az+WgK2EkJiUZacwaD2MijNUwhFibTZ5yY/bFIizHAiPHc5RTVWD08gNVx3bUIgz4DdjrHrn2hbFVMBmrYb/5t5/+4j0PXfmHn/jTf/7Ws6ZzWVSE6TdhrGQpc/1Y1viYvR5Bpt+EjWWTd2JX0wOLsBwLjBzPUU5VgdHLD1Qd29GLMNDvwd7+j8989cONAPv678LedfkNO/4ubFERZsxasQjLscDI8RzlVBUYvfxA1bGVEGHAk5F3PXjlL3ky8v1Xv3Ty959+7uR3/+7p5zo8IWkRZm5ILMJyLDByPEc5VQVGLz9QdWxlRJggR9hdD/77M3e84xMnd7/r0u/de+/JvvO0mAiz2Ww2m81mK2Xf+M0vPPmW73zp6LlzNq+EmaOh1zVa1Q94lSfHc5RTdZWnlx+oOrZyK2GBLv/Pcqn/ZdnzRmDMElQVTz3fexYYOZ6jnKoCo5cfqDo2i7DElhZhPNnIE4+kmlBqim3haUryjI0Rn6pkyxOVU7S+9PRmltEfYhoNZ/Q/fqqKp15+wAIjx3OUU1Vg9PIDVcdmEZbY0iIM4aKUEi8eLCZtRQCRfFUCaOwcwu3xwUhPQXvOsS8xF4UR/WCII/nBBwKNlBi0IeXFpvbAfmyvehDr4pd4EGPUofzRwaJvs26qiqdefsACI8dzlFNVYPTyA1XHZhGW2NIiDEGCAEJIIYAQNogcRAuiRsIGe3awsXPaInAQPxhlEFfC5Jt68oNP6r9sMGKRLwQUZaqbZfQHtQWthKns2mAXBouxmXVTVTz18gMWGDmeo5yqAqOXH6g6NouwxJYWYVopAlapHhuMY4kliRkMwTR2TkJHZTFrfhRGQHtW1uSHlTTaINQQWtRHKClZLBbbb8roD7EvxcYx/RF7G5tZN1XFUy8/YIGR4znKqSowevmBqmOzCEtsaRGGSIkrVQiVmC0fYXPf2fEbB4vnJHQQb4gjVpoQRTFrfivC4JWDyY++ikQoRV+ILGCrehj+xzL6Q1x1+/hg+AP84b+NzaybquKplx+wwMjxHOVUFRi9/EDVsVmEJba0CMuQ0DLm0FQVT738gAVGjucop6rA6OUHqo7NIiyx8xZhxpwXVcVTz/eeBUaO5yinqsDo5Qeqjs0iLLElRZjNZrPZbDab7TD2dRFmjDHGGGOMMcYYY0x1brrp/wC5nOd+SfNBf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21" name="Imagen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" y="1959429"/>
            <a:ext cx="8725989" cy="381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03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6DBF50F6-DD88-4D9F-B7D3-79B9899809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16BBDC2-6929-469E-B7C4-A03E77BF94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998D44C-76D2-3513-1700-EBEF058C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68" y="505350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Ejecución del programa de implementación</a:t>
            </a:r>
            <a:b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E84E869-373B-5F4E-1084-660E8A9C3926}"/>
              </a:ext>
            </a:extLst>
          </p:cNvPr>
          <p:cNvSpPr txBox="1"/>
          <p:nvPr/>
        </p:nvSpPr>
        <p:spPr>
          <a:xfrm>
            <a:off x="286318" y="1242460"/>
            <a:ext cx="9163757" cy="450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Equipo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trabajo</a:t>
            </a: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C344E6B5-C9F5-4338-9E33-003B123731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C90B0F8D-9E81-4DE8-95D5-1A26E9390D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830BA43A-83E9-4C67-92A6-F247FB3700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92F3A0CC-EBFE-405D-B0C0-27DE361ED5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DF2E853E-B55A-4FFD-B90E-6FB4F31BD5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FDFEDBF7-8E2C-46B8-9095-AE1D77E217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60202872-FBB0-4F11-BC49-9FB400B212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0DEB2F40-D411-4D44-9638-AE0342C7F8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507F7D91-A991-4196-AF73-327E04B562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178739A9-E67C-40E5-9468-0A68AEC54E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Imagen 1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17" y="2569951"/>
            <a:ext cx="5394959" cy="2587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959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B86B47-4528-1BE9-D9E8-4C7E56B7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979" y="831258"/>
            <a:ext cx="3961156" cy="760038"/>
          </a:xfrm>
        </p:spPr>
        <p:txBody>
          <a:bodyPr>
            <a:normAutofit/>
          </a:bodyPr>
          <a:lstStyle/>
          <a:p>
            <a:r>
              <a:rPr lang="es-AR" b="0" dirty="0"/>
              <a:t>Proyecto YPF SOLAR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AA1DE783-7D6F-25CA-357C-47C3BE1BCA91}"/>
              </a:ext>
            </a:extLst>
          </p:cNvPr>
          <p:cNvGrpSpPr/>
          <p:nvPr/>
        </p:nvGrpSpPr>
        <p:grpSpPr>
          <a:xfrm>
            <a:off x="1095605" y="2562843"/>
            <a:ext cx="7968882" cy="592627"/>
            <a:chOff x="-2" y="361"/>
            <a:chExt cx="6991464" cy="592627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xmlns="" id="{C9824536-C9B1-4576-2529-84CC7D7096A2}"/>
                </a:ext>
              </a:extLst>
            </p:cNvPr>
            <p:cNvSpPr/>
            <p:nvPr/>
          </p:nvSpPr>
          <p:spPr>
            <a:xfrm>
              <a:off x="0" y="361"/>
              <a:ext cx="6665913" cy="5926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xmlns="" id="{F40AA5AF-A03E-DA1E-3B02-CDD1DDD84F47}"/>
                </a:ext>
              </a:extLst>
            </p:cNvPr>
            <p:cNvSpPr txBox="1"/>
            <p:nvPr/>
          </p:nvSpPr>
          <p:spPr>
            <a:xfrm>
              <a:off x="-2" y="361"/>
              <a:ext cx="6991464" cy="5926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t" anchorCtr="0">
              <a:noAutofit/>
            </a:bodyPr>
            <a:lstStyle/>
            <a:p>
              <a:pPr marL="457200" lvl="0" indent="-45720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sz="3200" dirty="0">
                  <a:solidFill>
                    <a:schemeClr val="bg1"/>
                  </a:solidFill>
                </a:rPr>
                <a:t>Implementación de S4/HANA en YPF Solar</a:t>
              </a:r>
              <a:endParaRPr lang="es-AR" sz="320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59AF39F5-A78B-87C6-6AD7-9226CABECF38}"/>
              </a:ext>
            </a:extLst>
          </p:cNvPr>
          <p:cNvGrpSpPr/>
          <p:nvPr/>
        </p:nvGrpSpPr>
        <p:grpSpPr>
          <a:xfrm>
            <a:off x="1095606" y="3132686"/>
            <a:ext cx="8333350" cy="620584"/>
            <a:chOff x="-1667437" y="361"/>
            <a:chExt cx="8333350" cy="620584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xmlns="" id="{12D02356-E2EE-64F1-9ADC-957603FF910D}"/>
                </a:ext>
              </a:extLst>
            </p:cNvPr>
            <p:cNvSpPr/>
            <p:nvPr/>
          </p:nvSpPr>
          <p:spPr>
            <a:xfrm>
              <a:off x="0" y="361"/>
              <a:ext cx="6665913" cy="59262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xmlns="" id="{2AB86E68-CBFA-B938-C426-9FB07EA82EF3}"/>
                </a:ext>
              </a:extLst>
            </p:cNvPr>
            <p:cNvSpPr txBox="1"/>
            <p:nvPr/>
          </p:nvSpPr>
          <p:spPr>
            <a:xfrm>
              <a:off x="-1667437" y="28318"/>
              <a:ext cx="6665913" cy="5926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t" anchorCtr="0">
              <a:noAutofit/>
            </a:bodyPr>
            <a:lstStyle/>
            <a:p>
              <a:pPr marL="457200" lvl="0" indent="-45720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sz="3200" dirty="0">
                  <a:solidFill>
                    <a:schemeClr val="bg1"/>
                  </a:solidFill>
                </a:rPr>
                <a:t>Módulos </a:t>
              </a:r>
              <a:r>
                <a:rPr lang="es-AR" sz="3200" dirty="0" smtClean="0">
                  <a:solidFill>
                    <a:schemeClr val="bg1"/>
                  </a:solidFill>
                </a:rPr>
                <a:t>HCM, PP, PS, EAM, WM</a:t>
              </a:r>
              <a:endParaRPr lang="es-AR" sz="3200" kern="12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4348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643A7A40-1AE6-4218-A8E0-8248174A53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D8AB40A-4374-4897-B5EE-9F8913476E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22B0BA-696C-5D40-46FA-9581D1A8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62567"/>
            <a:ext cx="9032889" cy="18291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Ejecución del programa de implementación </a:t>
            </a:r>
            <a:b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783379C-045E-4010-ABDC-A270A0AA1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0B0AB1BF-11AE-4CFF-85EC-E51DBD316A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26548A0-953E-4FBA-97A5-592ACAF42A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F84FA27B-CD1F-421B-BB4F-B141F02FF4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22">
              <a:extLst>
                <a:ext uri="{FF2B5EF4-FFF2-40B4-BE49-F238E27FC236}">
                  <a16:creationId xmlns:a16="http://schemas.microsoft.com/office/drawing/2014/main" xmlns="" id="{3CDBD6AB-1AC7-4807-9C34-01139BB7C2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098CFCC4-8B9F-B522-561B-95207E221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25" y="1572326"/>
            <a:ext cx="10942268" cy="4623107"/>
          </a:xfrm>
          <a:prstGeom prst="rect">
            <a:avLst/>
          </a:prstGeom>
        </p:spPr>
      </p:pic>
      <p:grpSp>
        <p:nvGrpSpPr>
          <p:cNvPr id="31" name="Group 24">
            <a:extLst>
              <a:ext uri="{FF2B5EF4-FFF2-40B4-BE49-F238E27FC236}">
                <a16:creationId xmlns:a16="http://schemas.microsoft.com/office/drawing/2014/main" xmlns="" id="{F5FDDF18-F156-4D2D-82C6-F55008E338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32" name="Freeform: Shape 25">
              <a:extLst>
                <a:ext uri="{FF2B5EF4-FFF2-40B4-BE49-F238E27FC236}">
                  <a16:creationId xmlns:a16="http://schemas.microsoft.com/office/drawing/2014/main" xmlns="" id="{3822C29E-FFDD-45BC-A286-9C00C8E2D2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26">
              <a:extLst>
                <a:ext uri="{FF2B5EF4-FFF2-40B4-BE49-F238E27FC236}">
                  <a16:creationId xmlns:a16="http://schemas.microsoft.com/office/drawing/2014/main" xmlns="" id="{C9E2381D-1763-4D42-A3A2-B2345DD35E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D2A622D5-9532-4E0C-B9A8-DAEDD46462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5C0ABE88-5ADF-4A31-8505-78968DBB5D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754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B86B47-4528-1BE9-D9E8-4C7E56B7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989" y="287810"/>
            <a:ext cx="3961156" cy="760038"/>
          </a:xfrm>
        </p:spPr>
        <p:txBody>
          <a:bodyPr>
            <a:normAutofit fontScale="90000"/>
          </a:bodyPr>
          <a:lstStyle/>
          <a:p>
            <a:r>
              <a:rPr lang="es-AR" sz="6000" b="0" dirty="0"/>
              <a:t>Conclusiones</a:t>
            </a:r>
            <a:r>
              <a:rPr lang="es-AR" b="0" dirty="0"/>
              <a:t/>
            </a:r>
            <a:br>
              <a:rPr lang="es-AR" b="0" dirty="0"/>
            </a:br>
            <a:endParaRPr lang="es-AR" b="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C9824536-C9B1-4576-2529-84CC7D7096A2}"/>
              </a:ext>
            </a:extLst>
          </p:cNvPr>
          <p:cNvSpPr/>
          <p:nvPr/>
        </p:nvSpPr>
        <p:spPr>
          <a:xfrm>
            <a:off x="1095608" y="2562843"/>
            <a:ext cx="7597818" cy="5926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413BFE7B-BCD4-158B-9453-F3C7C2555614}"/>
              </a:ext>
            </a:extLst>
          </p:cNvPr>
          <p:cNvSpPr txBox="1"/>
          <p:nvPr/>
        </p:nvSpPr>
        <p:spPr>
          <a:xfrm>
            <a:off x="874643" y="1806192"/>
            <a:ext cx="566984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  <a:ea typeface="Aptos" panose="020B0004020202020204" pitchFamily="34" charset="0"/>
              </a:rPr>
              <a:t>H</a:t>
            </a:r>
            <a:r>
              <a:rPr lang="es-AR" sz="2400" dirty="0">
                <a:solidFill>
                  <a:schemeClr val="bg1"/>
                </a:solidFill>
                <a:effectLst/>
                <a:ea typeface="Aptos" panose="020B0004020202020204" pitchFamily="34" charset="0"/>
              </a:rPr>
              <a:t>erramienta SAP en YPF Solar será fundamental para afrontar el crecimiento.</a:t>
            </a:r>
          </a:p>
          <a:p>
            <a:endParaRPr lang="es-AR" sz="2400" dirty="0">
              <a:solidFill>
                <a:schemeClr val="bg1"/>
              </a:solidFill>
              <a:effectLst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  <a:ea typeface="Aptos" panose="020B0004020202020204" pitchFamily="34" charset="0"/>
              </a:rPr>
              <a:t>T</a:t>
            </a:r>
            <a:r>
              <a:rPr lang="es-AR" sz="2400" dirty="0">
                <a:solidFill>
                  <a:schemeClr val="bg1"/>
                </a:solidFill>
                <a:effectLst/>
                <a:ea typeface="Aptos" panose="020B0004020202020204" pitchFamily="34" charset="0"/>
              </a:rPr>
              <a:t>ransformará por completo los procesos.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  <a:effectLst/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  <a:effectLst/>
                <a:ea typeface="Aptos" panose="020B0004020202020204" pitchFamily="34" charset="0"/>
              </a:rPr>
              <a:t>Sistema totalmente integrado</a:t>
            </a:r>
            <a:r>
              <a:rPr lang="es-AR" sz="2400" dirty="0">
                <a:solidFill>
                  <a:schemeClr val="bg1"/>
                </a:solidFill>
                <a:ea typeface="Aptos" panose="020B00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400" dirty="0">
              <a:solidFill>
                <a:schemeClr val="bg1"/>
              </a:solidFill>
              <a:ea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  <a:ea typeface="Aptos" panose="020B0004020202020204" pitchFamily="34" charset="0"/>
              </a:rPr>
              <a:t>Información confiable y oportuna para mejorar el proceso de la toma de decisiones</a:t>
            </a:r>
          </a:p>
          <a:p>
            <a:endParaRPr lang="es-A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endParaRPr lang="es-AR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91" y="0"/>
            <a:ext cx="5555709" cy="62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0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C9824536-C9B1-4576-2529-84CC7D7096A2}"/>
              </a:ext>
            </a:extLst>
          </p:cNvPr>
          <p:cNvSpPr/>
          <p:nvPr/>
        </p:nvSpPr>
        <p:spPr>
          <a:xfrm>
            <a:off x="1095608" y="2562843"/>
            <a:ext cx="7597818" cy="59262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xmlns="" id="{2F3D0589-BD5F-53A9-219A-F8E5B514ADD1}"/>
              </a:ext>
            </a:extLst>
          </p:cNvPr>
          <p:cNvSpPr txBox="1"/>
          <p:nvPr/>
        </p:nvSpPr>
        <p:spPr>
          <a:xfrm>
            <a:off x="4333402" y="2426824"/>
            <a:ext cx="3642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>
                <a:solidFill>
                  <a:schemeClr val="bg1"/>
                </a:solidFill>
              </a:rPr>
              <a:t>MUCHAS GRACIAS</a:t>
            </a:r>
          </a:p>
        </p:txBody>
      </p:sp>
      <p:pic>
        <p:nvPicPr>
          <p:cNvPr id="6" name="Picture 11" descr="https://lh3.googleusercontent.com/KdANbSkeEUOIChNr1dqkp-E7w8LkaNHQvBPTjNZWGo3SYZ2J97wOQLQTOTSHdi8125hRxYFDyPJyqHiD7ExnWKgA88g4kHvc1DOsxT-ZQP6SXf5mRGa2qPgroWS1DCUUFSNX424wpD0NWT4DlM6uHaOret3LZOG2H28wp8nhtXI8rSeY777PkbuyzuHmFrkO">
            <a:extLst>
              <a:ext uri="{FF2B5EF4-FFF2-40B4-BE49-F238E27FC236}">
                <a16:creationId xmlns:a16="http://schemas.microsoft.com/office/drawing/2014/main" xmlns="" id="{830DCF36-F0C7-BE41-FF6F-62D2EE8D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0506" y="2247069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62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E37E1DE-F296-E07E-9412-3CDA3009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1025923" y="-122644"/>
            <a:ext cx="4471290" cy="333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9E9B66D-77DC-EEFD-B214-69D612262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5B95E916-2606-B5F8-19CF-FA3041E293F5}"/>
              </a:ext>
            </a:extLst>
          </p:cNvPr>
          <p:cNvSpPr/>
          <p:nvPr/>
        </p:nvSpPr>
        <p:spPr>
          <a:xfrm>
            <a:off x="403598" y="1888837"/>
            <a:ext cx="3315855" cy="3509818"/>
          </a:xfrm>
          <a:prstGeom prst="roundRect">
            <a:avLst>
              <a:gd name="adj" fmla="val 17067"/>
            </a:avLst>
          </a:prstGeom>
          <a:solidFill>
            <a:srgbClr val="50CB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400" b="0" u="sng" dirty="0"/>
              <a:t>Actividad principal </a:t>
            </a:r>
            <a:r>
              <a:rPr lang="es-AR" sz="2400" b="0" dirty="0"/>
              <a:t>fabricación y comercialización de paneles solares.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xmlns="" id="{E47BFB87-7B8E-D3FE-4130-DBE1EE14919E}"/>
              </a:ext>
            </a:extLst>
          </p:cNvPr>
          <p:cNvSpPr/>
          <p:nvPr/>
        </p:nvSpPr>
        <p:spPr>
          <a:xfrm>
            <a:off x="4289285" y="1888837"/>
            <a:ext cx="3315855" cy="3509818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400" b="0" i="0" dirty="0">
                <a:solidFill>
                  <a:schemeClr val="bg1"/>
                </a:solidFill>
                <a:effectLst/>
              </a:rPr>
              <a:t>Su </a:t>
            </a:r>
            <a:r>
              <a:rPr lang="es-AR" sz="2400" b="0" i="0" u="sng" dirty="0">
                <a:solidFill>
                  <a:schemeClr val="bg1"/>
                </a:solidFill>
                <a:effectLst/>
              </a:rPr>
              <a:t>Misión</a:t>
            </a:r>
            <a:r>
              <a:rPr lang="es-AR" sz="2400" b="0" i="0" dirty="0">
                <a:solidFill>
                  <a:schemeClr val="bg1"/>
                </a:solidFill>
                <a:effectLst/>
              </a:rPr>
              <a:t> es crecer, participar en grandes proyectos y expandirse en el territorio local y exterior.</a:t>
            </a:r>
          </a:p>
          <a:p>
            <a:pPr algn="ctr"/>
            <a:endParaRPr lang="es-AR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xmlns="" id="{FADF6E89-6E0F-F684-0FB4-71275EEA7053}"/>
              </a:ext>
            </a:extLst>
          </p:cNvPr>
          <p:cNvSpPr/>
          <p:nvPr/>
        </p:nvSpPr>
        <p:spPr>
          <a:xfrm>
            <a:off x="8119970" y="1888837"/>
            <a:ext cx="3315855" cy="35098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400" b="0" i="0" dirty="0">
                <a:solidFill>
                  <a:schemeClr val="bg1"/>
                </a:solidFill>
                <a:effectLst/>
              </a:rPr>
              <a:t>Para poder concretar su meta es indispensable contar con procesos seguros y eficientes. </a:t>
            </a: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4D296D87-5B3D-F6C0-5503-BADBBB4012B4}"/>
              </a:ext>
            </a:extLst>
          </p:cNvPr>
          <p:cNvSpPr txBox="1"/>
          <p:nvPr/>
        </p:nvSpPr>
        <p:spPr>
          <a:xfrm>
            <a:off x="3178528" y="543339"/>
            <a:ext cx="5711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YPF Solar</a:t>
            </a:r>
          </a:p>
          <a:p>
            <a:pPr algn="ctr"/>
            <a:endParaRPr lang="es-AR" sz="4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48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xmlns="" id="{679ADC3C-64A5-4CFC-B105-4BB7FA886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1025923" y="-122644"/>
            <a:ext cx="4471290" cy="3333679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xmlns="" id="{B29B203A-AC99-400A-BCBD-179F66401A4C}"/>
              </a:ext>
            </a:extLst>
          </p:cNvPr>
          <p:cNvGrpSpPr/>
          <p:nvPr/>
        </p:nvGrpSpPr>
        <p:grpSpPr>
          <a:xfrm>
            <a:off x="-3249627" y="1114071"/>
            <a:ext cx="7488832" cy="6584323"/>
            <a:chOff x="-2929480" y="451755"/>
            <a:chExt cx="6194692" cy="5907275"/>
          </a:xfrm>
        </p:grpSpPr>
        <p:sp>
          <p:nvSpPr>
            <p:cNvPr id="28" name="円弧 19">
              <a:extLst>
                <a:ext uri="{FF2B5EF4-FFF2-40B4-BE49-F238E27FC236}">
                  <a16:creationId xmlns:a16="http://schemas.microsoft.com/office/drawing/2014/main" xmlns="" id="{EA5C41DD-0572-40A6-8AF2-0F7E0FBF8B60}"/>
                </a:ext>
              </a:extLst>
            </p:cNvPr>
            <p:cNvSpPr/>
            <p:nvPr/>
          </p:nvSpPr>
          <p:spPr>
            <a:xfrm rot="2779694">
              <a:off x="-201988" y="451686"/>
              <a:ext cx="1590048" cy="1590186"/>
            </a:xfrm>
            <a:prstGeom prst="arc">
              <a:avLst>
                <a:gd name="adj1" fmla="val 17322151"/>
                <a:gd name="adj2" fmla="val 19583222"/>
              </a:avLst>
            </a:prstGeom>
            <a:noFill/>
            <a:ln w="12700" cap="flat" cmpd="sng" algn="ctr">
              <a:solidFill>
                <a:srgbClr val="3DA4B5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kumimoji="1" lang="ja-JP" altLang="en-US" sz="1600" kern="0">
                <a:solidFill>
                  <a:srgbClr val="595959"/>
                </a:solidFill>
                <a:latin typeface="Roboto Light"/>
                <a:ea typeface="游ゴシック" panose="020B0400000000000000" pitchFamily="34" charset="-128"/>
                <a:cs typeface="Arial"/>
                <a:sym typeface="Arial"/>
              </a:endParaRPr>
            </a:p>
          </p:txBody>
        </p: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xmlns="" id="{4E9886A3-719D-4D60-94CB-54A3AC98C83C}"/>
                </a:ext>
              </a:extLst>
            </p:cNvPr>
            <p:cNvGrpSpPr/>
            <p:nvPr/>
          </p:nvGrpSpPr>
          <p:grpSpPr>
            <a:xfrm>
              <a:off x="-2929480" y="716271"/>
              <a:ext cx="6194692" cy="5642759"/>
              <a:chOff x="-2929480" y="716271"/>
              <a:chExt cx="6194692" cy="5642759"/>
            </a:xfrm>
          </p:grpSpPr>
          <p:sp>
            <p:nvSpPr>
              <p:cNvPr id="30" name="正方形/長方形 5">
                <a:extLst>
                  <a:ext uri="{FF2B5EF4-FFF2-40B4-BE49-F238E27FC236}">
                    <a16:creationId xmlns:a16="http://schemas.microsoft.com/office/drawing/2014/main" xmlns="" id="{34F6D36B-DBC8-4A4E-8E08-4AC820BF0D63}"/>
                  </a:ext>
                </a:extLst>
              </p:cNvPr>
              <p:cNvSpPr/>
              <p:nvPr/>
            </p:nvSpPr>
            <p:spPr>
              <a:xfrm rot="8815005">
                <a:off x="-379890" y="4427954"/>
                <a:ext cx="2184908" cy="762296"/>
              </a:xfrm>
              <a:custGeom>
                <a:avLst/>
                <a:gdLst/>
                <a:ahLst/>
                <a:cxnLst/>
                <a:rect l="l" t="t" r="r" b="b"/>
                <a:pathLst>
                  <a:path w="3465385" h="1215135">
                    <a:moveTo>
                      <a:pt x="0" y="0"/>
                    </a:moveTo>
                    <a:lnTo>
                      <a:pt x="770545" y="0"/>
                    </a:lnTo>
                    <a:cubicBezTo>
                      <a:pt x="1021235" y="237606"/>
                      <a:pt x="1360038" y="382542"/>
                      <a:pt x="1732693" y="382542"/>
                    </a:cubicBezTo>
                    <a:cubicBezTo>
                      <a:pt x="2105348" y="382542"/>
                      <a:pt x="2444151" y="237606"/>
                      <a:pt x="2694841" y="0"/>
                    </a:cubicBezTo>
                    <a:lnTo>
                      <a:pt x="3465385" y="0"/>
                    </a:lnTo>
                    <a:lnTo>
                      <a:pt x="3465385" y="1215135"/>
                    </a:lnTo>
                    <a:lnTo>
                      <a:pt x="2694842" y="1215135"/>
                    </a:lnTo>
                    <a:cubicBezTo>
                      <a:pt x="2444152" y="977529"/>
                      <a:pt x="2105348" y="832592"/>
                      <a:pt x="1732693" y="832592"/>
                    </a:cubicBezTo>
                    <a:cubicBezTo>
                      <a:pt x="1360038" y="832592"/>
                      <a:pt x="1021234" y="977529"/>
                      <a:pt x="770544" y="1215135"/>
                    </a:cubicBezTo>
                    <a:lnTo>
                      <a:pt x="0" y="1215135"/>
                    </a:lnTo>
                    <a:close/>
                  </a:path>
                </a:pathLst>
              </a:custGeom>
              <a:solidFill>
                <a:srgbClr val="3DA4B5"/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1600" kern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xmlns="" id="{6445CB03-724E-4CD2-9679-323F59C6C390}"/>
                  </a:ext>
                </a:extLst>
              </p:cNvPr>
              <p:cNvGrpSpPr/>
              <p:nvPr/>
            </p:nvGrpSpPr>
            <p:grpSpPr>
              <a:xfrm rot="15506257">
                <a:off x="-94977" y="984897"/>
                <a:ext cx="1945328" cy="1408076"/>
                <a:chOff x="-131561" y="651126"/>
                <a:chExt cx="2412690" cy="1683163"/>
              </a:xfrm>
            </p:grpSpPr>
            <p:sp>
              <p:nvSpPr>
                <p:cNvPr id="46" name="正方形/長方形 5">
                  <a:extLst>
                    <a:ext uri="{FF2B5EF4-FFF2-40B4-BE49-F238E27FC236}">
                      <a16:creationId xmlns:a16="http://schemas.microsoft.com/office/drawing/2014/main" xmlns="" id="{A49BEA1D-1FE6-4ADD-99F3-F1F44F78045F}"/>
                    </a:ext>
                  </a:extLst>
                </p:cNvPr>
                <p:cNvSpPr/>
                <p:nvPr/>
              </p:nvSpPr>
              <p:spPr>
                <a:xfrm rot="8100000">
                  <a:off x="-131561" y="1663400"/>
                  <a:ext cx="1913441" cy="670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385" h="1215135">
                      <a:moveTo>
                        <a:pt x="0" y="0"/>
                      </a:moveTo>
                      <a:lnTo>
                        <a:pt x="770545" y="0"/>
                      </a:lnTo>
                      <a:cubicBezTo>
                        <a:pt x="1021235" y="237606"/>
                        <a:pt x="1360038" y="382542"/>
                        <a:pt x="1732693" y="382542"/>
                      </a:cubicBezTo>
                      <a:cubicBezTo>
                        <a:pt x="2105348" y="382542"/>
                        <a:pt x="2444151" y="237606"/>
                        <a:pt x="2694841" y="0"/>
                      </a:cubicBezTo>
                      <a:lnTo>
                        <a:pt x="3465385" y="0"/>
                      </a:lnTo>
                      <a:lnTo>
                        <a:pt x="3465385" y="1215135"/>
                      </a:lnTo>
                      <a:lnTo>
                        <a:pt x="2694842" y="1215135"/>
                      </a:lnTo>
                      <a:cubicBezTo>
                        <a:pt x="2444152" y="977529"/>
                        <a:pt x="2105348" y="832592"/>
                        <a:pt x="1732693" y="832592"/>
                      </a:cubicBezTo>
                      <a:cubicBezTo>
                        <a:pt x="1360038" y="832592"/>
                        <a:pt x="1021234" y="977529"/>
                        <a:pt x="770544" y="1215135"/>
                      </a:cubicBezTo>
                      <a:lnTo>
                        <a:pt x="0" y="1215135"/>
                      </a:lnTo>
                      <a:close/>
                    </a:path>
                  </a:pathLst>
                </a:custGeom>
                <a:solidFill>
                  <a:srgbClr val="3DA4B5">
                    <a:lumMod val="40000"/>
                    <a:lumOff val="60000"/>
                  </a:srgbClr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>
                    <a:defRPr/>
                  </a:pPr>
                  <a:endParaRPr kumimoji="1" lang="ja-JP" altLang="en-US" sz="1600" kern="0">
                    <a:solidFill>
                      <a:srgbClr val="FFFFFF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円/楕円 1">
                  <a:extLst>
                    <a:ext uri="{FF2B5EF4-FFF2-40B4-BE49-F238E27FC236}">
                      <a16:creationId xmlns:a16="http://schemas.microsoft.com/office/drawing/2014/main" xmlns="" id="{E34D9EFB-603B-4E62-9507-FBDB8B59CCDB}"/>
                    </a:ext>
                  </a:extLst>
                </p:cNvPr>
                <p:cNvSpPr/>
                <p:nvPr/>
              </p:nvSpPr>
              <p:spPr>
                <a:xfrm>
                  <a:off x="966548" y="651126"/>
                  <a:ext cx="1314581" cy="1306457"/>
                </a:xfrm>
                <a:prstGeom prst="ellipse">
                  <a:avLst/>
                </a:prstGeom>
                <a:solidFill>
                  <a:srgbClr val="FFFFFF">
                    <a:lumMod val="95000"/>
                  </a:srgbClr>
                </a:solidFill>
                <a:ln w="127000" cap="flat" cmpd="sng" algn="ctr">
                  <a:solidFill>
                    <a:srgbClr val="3DA4B5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>
                    <a:defRPr/>
                  </a:pPr>
                  <a:endParaRPr kumimoji="1" lang="ja-JP" altLang="en-US" sz="1600" kern="0">
                    <a:solidFill>
                      <a:srgbClr val="FFFFFF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xmlns="" id="{3A3DB9FF-EE7A-40C3-9939-D48439B2E355}"/>
                  </a:ext>
                </a:extLst>
              </p:cNvPr>
              <p:cNvGrpSpPr/>
              <p:nvPr/>
            </p:nvGrpSpPr>
            <p:grpSpPr>
              <a:xfrm>
                <a:off x="1596141" y="1800206"/>
                <a:ext cx="1669071" cy="1320146"/>
                <a:chOff x="1279778" y="919161"/>
                <a:chExt cx="1669071" cy="1320146"/>
              </a:xfrm>
            </p:grpSpPr>
            <p:sp>
              <p:nvSpPr>
                <p:cNvPr id="44" name="円弧 16">
                  <a:extLst>
                    <a:ext uri="{FF2B5EF4-FFF2-40B4-BE49-F238E27FC236}">
                      <a16:creationId xmlns:a16="http://schemas.microsoft.com/office/drawing/2014/main" xmlns="" id="{C1FB2995-6461-485A-84DA-642EE0E8B66A}"/>
                    </a:ext>
                  </a:extLst>
                </p:cNvPr>
                <p:cNvSpPr/>
                <p:nvPr/>
              </p:nvSpPr>
              <p:spPr>
                <a:xfrm rot="4032801">
                  <a:off x="1279835" y="919104"/>
                  <a:ext cx="1320146" cy="1320260"/>
                </a:xfrm>
                <a:prstGeom prst="arc">
                  <a:avLst>
                    <a:gd name="adj1" fmla="val 16200000"/>
                    <a:gd name="adj2" fmla="val 20392033"/>
                  </a:avLst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1219170">
                    <a:defRPr/>
                  </a:pPr>
                  <a:endParaRPr kumimoji="1" lang="ja-JP" altLang="en-US" sz="1600" kern="0" dirty="0">
                    <a:solidFill>
                      <a:srgbClr val="595959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  <p:cxnSp>
              <p:nvCxnSpPr>
                <p:cNvPr id="45" name="直線コネクタ 22">
                  <a:extLst>
                    <a:ext uri="{FF2B5EF4-FFF2-40B4-BE49-F238E27FC236}">
                      <a16:creationId xmlns:a16="http://schemas.microsoft.com/office/drawing/2014/main" xmlns="" id="{D89A1548-3BCE-4871-A834-26B4AE9A62F3}"/>
                    </a:ext>
                  </a:extLst>
                </p:cNvPr>
                <p:cNvCxnSpPr>
                  <a:cxnSpLocks/>
                  <a:stCxn id="44" idx="0"/>
                </p:cNvCxnSpPr>
                <p:nvPr/>
              </p:nvCxnSpPr>
              <p:spPr>
                <a:xfrm>
                  <a:off x="2548516" y="1301935"/>
                  <a:ext cx="400333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  <a:tailEnd type="oval" w="lg" len="lg"/>
                </a:ln>
                <a:effectLst/>
              </p:spPr>
            </p:cxnSp>
          </p:grpSp>
          <p:cxnSp>
            <p:nvCxnSpPr>
              <p:cNvPr id="33" name="直線コネクタ 23">
                <a:extLst>
                  <a:ext uri="{FF2B5EF4-FFF2-40B4-BE49-F238E27FC236}">
                    <a16:creationId xmlns:a16="http://schemas.microsoft.com/office/drawing/2014/main" xmlns="" id="{6ED5824E-836E-4945-B07B-370065268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008" y="2435349"/>
                <a:ext cx="79391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3DA4B5"/>
                </a:solidFill>
                <a:prstDash val="dash"/>
                <a:tailEnd type="oval" w="lg" len="lg"/>
              </a:ln>
              <a:effectLst/>
            </p:spPr>
          </p:cxnSp>
          <p:cxnSp>
            <p:nvCxnSpPr>
              <p:cNvPr id="34" name="直線コネクタ 23">
                <a:extLst>
                  <a:ext uri="{FF2B5EF4-FFF2-40B4-BE49-F238E27FC236}">
                    <a16:creationId xmlns:a16="http://schemas.microsoft.com/office/drawing/2014/main" xmlns="" id="{46A0D6E2-082E-44D6-9FDD-32ACB07E4A60}"/>
                  </a:ext>
                </a:extLst>
              </p:cNvPr>
              <p:cNvCxnSpPr>
                <a:cxnSpLocks/>
              </p:cNvCxnSpPr>
              <p:nvPr/>
            </p:nvCxnSpPr>
            <p:spPr>
              <a:xfrm rot="79694" flipV="1">
                <a:off x="1307921" y="883701"/>
                <a:ext cx="682869" cy="1"/>
              </a:xfrm>
              <a:prstGeom prst="line">
                <a:avLst/>
              </a:prstGeom>
              <a:noFill/>
              <a:ln w="12700" cap="flat" cmpd="sng" algn="ctr">
                <a:solidFill>
                  <a:srgbClr val="3DA4B5"/>
                </a:solidFill>
                <a:prstDash val="dash"/>
                <a:tailEnd type="oval" w="lg" len="lg"/>
              </a:ln>
              <a:effectLst/>
            </p:spPr>
          </p:cxnSp>
          <p:sp>
            <p:nvSpPr>
              <p:cNvPr id="35" name="正方形/長方形 5">
                <a:extLst>
                  <a:ext uri="{FF2B5EF4-FFF2-40B4-BE49-F238E27FC236}">
                    <a16:creationId xmlns:a16="http://schemas.microsoft.com/office/drawing/2014/main" xmlns="" id="{8BF8C22B-B210-4BE9-9244-591451EA2618}"/>
                  </a:ext>
                </a:extLst>
              </p:cNvPr>
              <p:cNvSpPr/>
              <p:nvPr/>
            </p:nvSpPr>
            <p:spPr>
              <a:xfrm rot="6405257">
                <a:off x="1049324" y="2820719"/>
                <a:ext cx="1656904" cy="622366"/>
              </a:xfrm>
              <a:custGeom>
                <a:avLst/>
                <a:gdLst/>
                <a:ahLst/>
                <a:cxnLst/>
                <a:rect l="l" t="t" r="r" b="b"/>
                <a:pathLst>
                  <a:path w="3465385" h="1215135">
                    <a:moveTo>
                      <a:pt x="0" y="0"/>
                    </a:moveTo>
                    <a:lnTo>
                      <a:pt x="770545" y="0"/>
                    </a:lnTo>
                    <a:cubicBezTo>
                      <a:pt x="1021235" y="237606"/>
                      <a:pt x="1360038" y="382542"/>
                      <a:pt x="1732693" y="382542"/>
                    </a:cubicBezTo>
                    <a:cubicBezTo>
                      <a:pt x="2105348" y="382542"/>
                      <a:pt x="2444151" y="237606"/>
                      <a:pt x="2694841" y="0"/>
                    </a:cubicBezTo>
                    <a:lnTo>
                      <a:pt x="3465385" y="0"/>
                    </a:lnTo>
                    <a:lnTo>
                      <a:pt x="3465385" y="1215135"/>
                    </a:lnTo>
                    <a:lnTo>
                      <a:pt x="2694842" y="1215135"/>
                    </a:lnTo>
                    <a:cubicBezTo>
                      <a:pt x="2444152" y="977529"/>
                      <a:pt x="2105348" y="832592"/>
                      <a:pt x="1732693" y="832592"/>
                    </a:cubicBezTo>
                    <a:cubicBezTo>
                      <a:pt x="1360038" y="832592"/>
                      <a:pt x="1021234" y="977529"/>
                      <a:pt x="770544" y="1215135"/>
                    </a:cubicBezTo>
                    <a:lnTo>
                      <a:pt x="0" y="1215135"/>
                    </a:lnTo>
                    <a:close/>
                  </a:path>
                </a:pathLst>
              </a:custGeom>
              <a:solidFill>
                <a:srgbClr val="3DA4B5">
                  <a:lumMod val="60000"/>
                  <a:lumOff val="40000"/>
                </a:srgb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1600" kern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sp>
            <p:nvSpPr>
              <p:cNvPr id="36" name="円/楕円 10">
                <a:extLst>
                  <a:ext uri="{FF2B5EF4-FFF2-40B4-BE49-F238E27FC236}">
                    <a16:creationId xmlns:a16="http://schemas.microsoft.com/office/drawing/2014/main" xmlns="" id="{CFC43463-86E5-42DF-B727-15B09DE6384D}"/>
                  </a:ext>
                </a:extLst>
              </p:cNvPr>
              <p:cNvSpPr/>
              <p:nvPr/>
            </p:nvSpPr>
            <p:spPr>
              <a:xfrm>
                <a:off x="1464016" y="1731583"/>
                <a:ext cx="1227653" cy="1203978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127000" cap="flat" cmpd="sng" algn="ctr">
                <a:solidFill>
                  <a:srgbClr val="3DA4B5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>
                  <a:defRPr/>
                </a:pPr>
                <a:endParaRPr kumimoji="1" lang="ja-JP" altLang="en-US" sz="1600" kern="0" dirty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sp>
            <p:nvSpPr>
              <p:cNvPr id="37" name="円/楕円 10">
                <a:extLst>
                  <a:ext uri="{FF2B5EF4-FFF2-40B4-BE49-F238E27FC236}">
                    <a16:creationId xmlns:a16="http://schemas.microsoft.com/office/drawing/2014/main" xmlns="" id="{641EDF4B-8B8A-459C-ACE7-6450D4E12BA3}"/>
                  </a:ext>
                </a:extLst>
              </p:cNvPr>
              <p:cNvSpPr/>
              <p:nvPr/>
            </p:nvSpPr>
            <p:spPr>
              <a:xfrm>
                <a:off x="850513" y="3553032"/>
                <a:ext cx="1371695" cy="1345222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127000" cap="flat" cmpd="sng" algn="ctr">
                <a:solidFill>
                  <a:srgbClr val="3DA4B5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1600" kern="0" dirty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xmlns="" id="{CC44666F-2ED6-4414-8E46-DC63AFD47490}"/>
                  </a:ext>
                </a:extLst>
              </p:cNvPr>
              <p:cNvGrpSpPr/>
              <p:nvPr/>
            </p:nvGrpSpPr>
            <p:grpSpPr>
              <a:xfrm rot="171836">
                <a:off x="1111775" y="3629394"/>
                <a:ext cx="1688369" cy="1320146"/>
                <a:chOff x="1181062" y="803775"/>
                <a:chExt cx="1688369" cy="1320146"/>
              </a:xfrm>
            </p:grpSpPr>
            <p:sp>
              <p:nvSpPr>
                <p:cNvPr id="42" name="円弧 16">
                  <a:extLst>
                    <a:ext uri="{FF2B5EF4-FFF2-40B4-BE49-F238E27FC236}">
                      <a16:creationId xmlns:a16="http://schemas.microsoft.com/office/drawing/2014/main" xmlns="" id="{13F4173F-F8E3-465D-8E05-E5CB53FC2AB9}"/>
                    </a:ext>
                  </a:extLst>
                </p:cNvPr>
                <p:cNvSpPr/>
                <p:nvPr/>
              </p:nvSpPr>
              <p:spPr>
                <a:xfrm rot="2700000">
                  <a:off x="1181120" y="803717"/>
                  <a:ext cx="1320146" cy="1320262"/>
                </a:xfrm>
                <a:prstGeom prst="arc">
                  <a:avLst>
                    <a:gd name="adj1" fmla="val 16200000"/>
                    <a:gd name="adj2" fmla="val 20392033"/>
                  </a:avLst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1219170">
                    <a:defRPr/>
                  </a:pPr>
                  <a:endParaRPr kumimoji="1" lang="ja-JP" altLang="en-US" sz="1600" kern="0" dirty="0">
                    <a:solidFill>
                      <a:srgbClr val="595959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  <p:cxnSp>
              <p:nvCxnSpPr>
                <p:cNvPr id="43" name="直線コネクタ 22">
                  <a:extLst>
                    <a:ext uri="{FF2B5EF4-FFF2-40B4-BE49-F238E27FC236}">
                      <a16:creationId xmlns:a16="http://schemas.microsoft.com/office/drawing/2014/main" xmlns="" id="{3FD4F335-2484-4D32-B6C1-293271D38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9032" y="945624"/>
                  <a:ext cx="560399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  <a:tailEnd type="oval" w="lg" len="lg"/>
                </a:ln>
                <a:effectLst/>
              </p:spPr>
            </p:cxnSp>
          </p:grpSp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xmlns="" id="{29AD2946-C401-4855-801E-05BEC7541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2032" y="5511305"/>
                <a:ext cx="1952626" cy="847725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xmlns="" id="{938902E3-8F42-4C54-93D3-7D4128B09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-3481930" y="3837643"/>
                <a:ext cx="1952625" cy="847725"/>
              </a:xfrm>
              <a:prstGeom prst="rect">
                <a:avLst/>
              </a:prstGeom>
            </p:spPr>
          </p:pic>
        </p:grp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xmlns="" id="{836AA17F-7B3D-41BE-B5EE-C7F56B128399}"/>
              </a:ext>
            </a:extLst>
          </p:cNvPr>
          <p:cNvSpPr txBox="1"/>
          <p:nvPr/>
        </p:nvSpPr>
        <p:spPr>
          <a:xfrm>
            <a:off x="2878278" y="1164656"/>
            <a:ext cx="725200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b="1" dirty="0" smtClean="0">
                <a:latin typeface="Segoe UI Light"/>
                <a:cs typeface="Segoe UI Light"/>
              </a:rPr>
              <a:t>Gestión de los Recursos </a:t>
            </a:r>
            <a:r>
              <a:rPr lang="es-AR" sz="1400" b="1" dirty="0">
                <a:latin typeface="Segoe UI Light"/>
                <a:cs typeface="Segoe UI Light"/>
              </a:rPr>
              <a:t>H</a:t>
            </a:r>
            <a:r>
              <a:rPr lang="es-AR" sz="1400" b="1" dirty="0" smtClean="0">
                <a:latin typeface="Segoe UI Light"/>
                <a:cs typeface="Segoe UI Light"/>
              </a:rPr>
              <a:t>umanos</a:t>
            </a:r>
            <a:endParaRPr lang="es-AR" sz="1400" b="1" dirty="0">
              <a:latin typeface="Segoe UI Light"/>
              <a:cs typeface="Segoe UI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Reclutamiento y selección: no se identifica ningún sistema que de soporte.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Onboarding</a:t>
            </a: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no se construye ningún plan de acción para el nuevo colaborador.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nómina: se utiliza tango gestión y liquidaciones extras a través de Excel.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del desempeño: las evaluaciones las realiza algún superior.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Formación y desarrollo: no hay programas de capacitación formales.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Desvinculación del personal: proceso manual gestionado por correo y papel.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xmlns="" id="{994BA823-576B-4403-B4EF-E960116C140E}"/>
              </a:ext>
            </a:extLst>
          </p:cNvPr>
          <p:cNvSpPr txBox="1"/>
          <p:nvPr/>
        </p:nvSpPr>
        <p:spPr>
          <a:xfrm>
            <a:off x="4337792" y="2796294"/>
            <a:ext cx="78210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la Planificación de la Producción</a:t>
            </a:r>
            <a:endParaRPr lang="es-AR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Demanda: por pedidos y contratos a futuros.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Recursos: se gestiona manualmente a través de Excel.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Capacidad: se registra en Excel y por correo electrónico.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Materias primas: a través de Tango Gestión pero sin automatizar.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Seguimiento de la producción: se comunican a través de hojas de calculo y correo electrónico.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Control de calidad: se realizan manualmente sin un sistema integrado.</a:t>
            </a:r>
            <a:endParaRPr lang="es-A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xmlns="" id="{4A180781-BB01-4365-85E1-B38A3528C863}"/>
              </a:ext>
            </a:extLst>
          </p:cNvPr>
          <p:cNvSpPr txBox="1"/>
          <p:nvPr/>
        </p:nvSpPr>
        <p:spPr>
          <a:xfrm>
            <a:off x="3821028" y="4825959"/>
            <a:ext cx="7126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Sistemas de Proyectos</a:t>
            </a:r>
            <a:endParaRPr lang="es-AR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 apoyan en herramientas básicas como hojas de cálculos, Excel.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Utilizan programas externos como </a:t>
            </a:r>
            <a:r>
              <a:rPr lang="es-AR" sz="1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Lucichard</a:t>
            </a: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Enterprise </a:t>
            </a:r>
            <a:r>
              <a:rPr lang="es-AR" sz="1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Arquitec</a:t>
            </a: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Realizan revisiones manuales y comunicaciones por correo electrónico.</a:t>
            </a:r>
            <a:endParaRPr lang="es-A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xmlns="" id="{CBB3489E-915F-4284-BFBA-78EC8D250FBB}"/>
              </a:ext>
            </a:extLst>
          </p:cNvPr>
          <p:cNvSpPr/>
          <p:nvPr/>
        </p:nvSpPr>
        <p:spPr>
          <a:xfrm>
            <a:off x="-163789" y="1808919"/>
            <a:ext cx="2364912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A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/>
              </a:rPr>
              <a:t>HCM</a:t>
            </a:r>
            <a:endParaRPr lang="es-AR" b="1" dirty="0">
              <a:solidFill>
                <a:schemeClr val="tx1">
                  <a:lumMod val="75000"/>
                  <a:lumOff val="25000"/>
                </a:schemeClr>
              </a:solidFill>
              <a:latin typeface="Bradley Hand ITC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xmlns="" id="{4E0A7C86-DA07-40F3-88DD-00C0F1E2A233}"/>
              </a:ext>
            </a:extLst>
          </p:cNvPr>
          <p:cNvSpPr txBox="1"/>
          <p:nvPr/>
        </p:nvSpPr>
        <p:spPr>
          <a:xfrm>
            <a:off x="2602418" y="2990897"/>
            <a:ext cx="43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PP</a:t>
            </a:r>
            <a:endParaRPr lang="es-AR" b="1" dirty="0">
              <a:solidFill>
                <a:schemeClr val="tx1">
                  <a:lumMod val="75000"/>
                  <a:lumOff val="2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xmlns="" id="{FF016C1B-CD3C-4F0D-AE4A-A106B3746937}"/>
              </a:ext>
            </a:extLst>
          </p:cNvPr>
          <p:cNvSpPr txBox="1"/>
          <p:nvPr/>
        </p:nvSpPr>
        <p:spPr>
          <a:xfrm>
            <a:off x="1636814" y="5147751"/>
            <a:ext cx="1003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PS</a:t>
            </a:r>
            <a:endParaRPr lang="es-AR" sz="2000" b="1" dirty="0">
              <a:solidFill>
                <a:schemeClr val="tx1">
                  <a:lumMod val="75000"/>
                  <a:lumOff val="2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54" name="Título 2">
            <a:extLst>
              <a:ext uri="{FF2B5EF4-FFF2-40B4-BE49-F238E27FC236}">
                <a16:creationId xmlns:a16="http://schemas.microsoft.com/office/drawing/2014/main" xmlns="" id="{C47A3B07-BF77-48AA-B4E5-290A0948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80" y="565228"/>
            <a:ext cx="3873525" cy="422405"/>
          </a:xfrm>
          <a:solidFill>
            <a:srgbClr val="0099A8"/>
          </a:solidFill>
        </p:spPr>
        <p:txBody>
          <a:bodyPr vert="horz" wrap="none" lIns="144000" tIns="72000" rIns="144000" bIns="72000" rtlCol="0" anchor="ctr" anchorCtr="0">
            <a:spAutoFit/>
          </a:bodyPr>
          <a:lstStyle/>
          <a:p>
            <a:r>
              <a:rPr lang="es-A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Situación de los sistemas actuales</a:t>
            </a: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xmlns="" id="{B40D1A3C-E21F-4C6A-8AF3-0DC4A4D15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77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xmlns="" id="{679ADC3C-64A5-4CFC-B105-4BB7FA886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1031218" y="468839"/>
            <a:ext cx="4471290" cy="3333679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xmlns="" id="{B29B203A-AC99-400A-BCBD-179F66401A4C}"/>
              </a:ext>
            </a:extLst>
          </p:cNvPr>
          <p:cNvGrpSpPr/>
          <p:nvPr/>
        </p:nvGrpSpPr>
        <p:grpSpPr>
          <a:xfrm>
            <a:off x="-3800276" y="1661002"/>
            <a:ext cx="8171252" cy="10108339"/>
            <a:chOff x="-2929480" y="451755"/>
            <a:chExt cx="6194692" cy="5907275"/>
          </a:xfrm>
        </p:grpSpPr>
        <p:sp>
          <p:nvSpPr>
            <p:cNvPr id="28" name="円弧 19">
              <a:extLst>
                <a:ext uri="{FF2B5EF4-FFF2-40B4-BE49-F238E27FC236}">
                  <a16:creationId xmlns:a16="http://schemas.microsoft.com/office/drawing/2014/main" xmlns="" id="{EA5C41DD-0572-40A6-8AF2-0F7E0FBF8B60}"/>
                </a:ext>
              </a:extLst>
            </p:cNvPr>
            <p:cNvSpPr/>
            <p:nvPr/>
          </p:nvSpPr>
          <p:spPr>
            <a:xfrm rot="2779694">
              <a:off x="-201988" y="451686"/>
              <a:ext cx="1590048" cy="1590186"/>
            </a:xfrm>
            <a:prstGeom prst="arc">
              <a:avLst>
                <a:gd name="adj1" fmla="val 17322151"/>
                <a:gd name="adj2" fmla="val 19583222"/>
              </a:avLst>
            </a:prstGeom>
            <a:noFill/>
            <a:ln w="12700" cap="flat" cmpd="sng" algn="ctr">
              <a:solidFill>
                <a:srgbClr val="3DA4B5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kumimoji="1" lang="ja-JP" altLang="en-US" sz="1600" kern="0">
                <a:solidFill>
                  <a:srgbClr val="595959"/>
                </a:solidFill>
                <a:latin typeface="Roboto Light"/>
                <a:ea typeface="游ゴシック" panose="020B0400000000000000" pitchFamily="34" charset="-128"/>
                <a:cs typeface="Arial"/>
                <a:sym typeface="Arial"/>
              </a:endParaRPr>
            </a:p>
          </p:txBody>
        </p: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xmlns="" id="{4E9886A3-719D-4D60-94CB-54A3AC98C83C}"/>
                </a:ext>
              </a:extLst>
            </p:cNvPr>
            <p:cNvGrpSpPr/>
            <p:nvPr/>
          </p:nvGrpSpPr>
          <p:grpSpPr>
            <a:xfrm>
              <a:off x="-2929480" y="716271"/>
              <a:ext cx="6194692" cy="5642759"/>
              <a:chOff x="-2929480" y="716271"/>
              <a:chExt cx="6194692" cy="5642759"/>
            </a:xfrm>
          </p:grpSpPr>
          <p:sp>
            <p:nvSpPr>
              <p:cNvPr id="30" name="正方形/長方形 5">
                <a:extLst>
                  <a:ext uri="{FF2B5EF4-FFF2-40B4-BE49-F238E27FC236}">
                    <a16:creationId xmlns:a16="http://schemas.microsoft.com/office/drawing/2014/main" xmlns="" id="{34F6D36B-DBC8-4A4E-8E08-4AC820BF0D63}"/>
                  </a:ext>
                </a:extLst>
              </p:cNvPr>
              <p:cNvSpPr/>
              <p:nvPr/>
            </p:nvSpPr>
            <p:spPr>
              <a:xfrm rot="8815005">
                <a:off x="-379890" y="4427954"/>
                <a:ext cx="2184908" cy="762296"/>
              </a:xfrm>
              <a:custGeom>
                <a:avLst/>
                <a:gdLst/>
                <a:ahLst/>
                <a:cxnLst/>
                <a:rect l="l" t="t" r="r" b="b"/>
                <a:pathLst>
                  <a:path w="3465385" h="1215135">
                    <a:moveTo>
                      <a:pt x="0" y="0"/>
                    </a:moveTo>
                    <a:lnTo>
                      <a:pt x="770545" y="0"/>
                    </a:lnTo>
                    <a:cubicBezTo>
                      <a:pt x="1021235" y="237606"/>
                      <a:pt x="1360038" y="382542"/>
                      <a:pt x="1732693" y="382542"/>
                    </a:cubicBezTo>
                    <a:cubicBezTo>
                      <a:pt x="2105348" y="382542"/>
                      <a:pt x="2444151" y="237606"/>
                      <a:pt x="2694841" y="0"/>
                    </a:cubicBezTo>
                    <a:lnTo>
                      <a:pt x="3465385" y="0"/>
                    </a:lnTo>
                    <a:lnTo>
                      <a:pt x="3465385" y="1215135"/>
                    </a:lnTo>
                    <a:lnTo>
                      <a:pt x="2694842" y="1215135"/>
                    </a:lnTo>
                    <a:cubicBezTo>
                      <a:pt x="2444152" y="977529"/>
                      <a:pt x="2105348" y="832592"/>
                      <a:pt x="1732693" y="832592"/>
                    </a:cubicBezTo>
                    <a:cubicBezTo>
                      <a:pt x="1360038" y="832592"/>
                      <a:pt x="1021234" y="977529"/>
                      <a:pt x="770544" y="1215135"/>
                    </a:cubicBezTo>
                    <a:lnTo>
                      <a:pt x="0" y="1215135"/>
                    </a:lnTo>
                    <a:close/>
                  </a:path>
                </a:pathLst>
              </a:custGeom>
              <a:solidFill>
                <a:srgbClr val="3DA4B5"/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1600" kern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xmlns="" id="{6445CB03-724E-4CD2-9679-323F59C6C390}"/>
                  </a:ext>
                </a:extLst>
              </p:cNvPr>
              <p:cNvGrpSpPr/>
              <p:nvPr/>
            </p:nvGrpSpPr>
            <p:grpSpPr>
              <a:xfrm rot="15506257">
                <a:off x="-94977" y="984897"/>
                <a:ext cx="1945328" cy="1408076"/>
                <a:chOff x="-131561" y="651126"/>
                <a:chExt cx="2412690" cy="1683163"/>
              </a:xfrm>
            </p:grpSpPr>
            <p:sp>
              <p:nvSpPr>
                <p:cNvPr id="46" name="正方形/長方形 5">
                  <a:extLst>
                    <a:ext uri="{FF2B5EF4-FFF2-40B4-BE49-F238E27FC236}">
                      <a16:creationId xmlns:a16="http://schemas.microsoft.com/office/drawing/2014/main" xmlns="" id="{A49BEA1D-1FE6-4ADD-99F3-F1F44F78045F}"/>
                    </a:ext>
                  </a:extLst>
                </p:cNvPr>
                <p:cNvSpPr/>
                <p:nvPr/>
              </p:nvSpPr>
              <p:spPr>
                <a:xfrm rot="8100000">
                  <a:off x="-131561" y="1663400"/>
                  <a:ext cx="1913441" cy="670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385" h="1215135">
                      <a:moveTo>
                        <a:pt x="0" y="0"/>
                      </a:moveTo>
                      <a:lnTo>
                        <a:pt x="770545" y="0"/>
                      </a:lnTo>
                      <a:cubicBezTo>
                        <a:pt x="1021235" y="237606"/>
                        <a:pt x="1360038" y="382542"/>
                        <a:pt x="1732693" y="382542"/>
                      </a:cubicBezTo>
                      <a:cubicBezTo>
                        <a:pt x="2105348" y="382542"/>
                        <a:pt x="2444151" y="237606"/>
                        <a:pt x="2694841" y="0"/>
                      </a:cubicBezTo>
                      <a:lnTo>
                        <a:pt x="3465385" y="0"/>
                      </a:lnTo>
                      <a:lnTo>
                        <a:pt x="3465385" y="1215135"/>
                      </a:lnTo>
                      <a:lnTo>
                        <a:pt x="2694842" y="1215135"/>
                      </a:lnTo>
                      <a:cubicBezTo>
                        <a:pt x="2444152" y="977529"/>
                        <a:pt x="2105348" y="832592"/>
                        <a:pt x="1732693" y="832592"/>
                      </a:cubicBezTo>
                      <a:cubicBezTo>
                        <a:pt x="1360038" y="832592"/>
                        <a:pt x="1021234" y="977529"/>
                        <a:pt x="770544" y="1215135"/>
                      </a:cubicBezTo>
                      <a:lnTo>
                        <a:pt x="0" y="1215135"/>
                      </a:lnTo>
                      <a:close/>
                    </a:path>
                  </a:pathLst>
                </a:custGeom>
                <a:solidFill>
                  <a:srgbClr val="3DA4B5">
                    <a:lumMod val="40000"/>
                    <a:lumOff val="60000"/>
                  </a:srgbClr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>
                    <a:defRPr/>
                  </a:pPr>
                  <a:endParaRPr kumimoji="1" lang="ja-JP" altLang="en-US" sz="1600" kern="0">
                    <a:solidFill>
                      <a:srgbClr val="FFFFFF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円/楕円 1">
                  <a:extLst>
                    <a:ext uri="{FF2B5EF4-FFF2-40B4-BE49-F238E27FC236}">
                      <a16:creationId xmlns:a16="http://schemas.microsoft.com/office/drawing/2014/main" xmlns="" id="{E34D9EFB-603B-4E62-9507-FBDB8B59CCDB}"/>
                    </a:ext>
                  </a:extLst>
                </p:cNvPr>
                <p:cNvSpPr/>
                <p:nvPr/>
              </p:nvSpPr>
              <p:spPr>
                <a:xfrm>
                  <a:off x="966548" y="651126"/>
                  <a:ext cx="1314581" cy="1306457"/>
                </a:xfrm>
                <a:prstGeom prst="ellipse">
                  <a:avLst/>
                </a:prstGeom>
                <a:solidFill>
                  <a:srgbClr val="FFFFFF">
                    <a:lumMod val="95000"/>
                  </a:srgbClr>
                </a:solidFill>
                <a:ln w="127000" cap="flat" cmpd="sng" algn="ctr">
                  <a:solidFill>
                    <a:srgbClr val="3DA4B5">
                      <a:lumMod val="40000"/>
                      <a:lumOff val="6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170">
                    <a:defRPr/>
                  </a:pPr>
                  <a:endParaRPr kumimoji="1" lang="ja-JP" altLang="en-US" sz="1600" kern="0">
                    <a:solidFill>
                      <a:srgbClr val="FFFFFF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xmlns="" id="{3A3DB9FF-EE7A-40C3-9939-D48439B2E355}"/>
                  </a:ext>
                </a:extLst>
              </p:cNvPr>
              <p:cNvGrpSpPr/>
              <p:nvPr/>
            </p:nvGrpSpPr>
            <p:grpSpPr>
              <a:xfrm>
                <a:off x="1596141" y="1800206"/>
                <a:ext cx="1669071" cy="1320146"/>
                <a:chOff x="1279778" y="919161"/>
                <a:chExt cx="1669071" cy="1320146"/>
              </a:xfrm>
            </p:grpSpPr>
            <p:sp>
              <p:nvSpPr>
                <p:cNvPr id="44" name="円弧 16">
                  <a:extLst>
                    <a:ext uri="{FF2B5EF4-FFF2-40B4-BE49-F238E27FC236}">
                      <a16:creationId xmlns:a16="http://schemas.microsoft.com/office/drawing/2014/main" xmlns="" id="{C1FB2995-6461-485A-84DA-642EE0E8B66A}"/>
                    </a:ext>
                  </a:extLst>
                </p:cNvPr>
                <p:cNvSpPr/>
                <p:nvPr/>
              </p:nvSpPr>
              <p:spPr>
                <a:xfrm rot="4032801">
                  <a:off x="1279835" y="919104"/>
                  <a:ext cx="1320146" cy="1320260"/>
                </a:xfrm>
                <a:prstGeom prst="arc">
                  <a:avLst>
                    <a:gd name="adj1" fmla="val 16200000"/>
                    <a:gd name="adj2" fmla="val 20392033"/>
                  </a:avLst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1219170">
                    <a:defRPr/>
                  </a:pPr>
                  <a:endParaRPr kumimoji="1" lang="ja-JP" altLang="en-US" sz="1600" kern="0" dirty="0">
                    <a:solidFill>
                      <a:srgbClr val="595959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  <p:cxnSp>
              <p:nvCxnSpPr>
                <p:cNvPr id="45" name="直線コネクタ 22">
                  <a:extLst>
                    <a:ext uri="{FF2B5EF4-FFF2-40B4-BE49-F238E27FC236}">
                      <a16:creationId xmlns:a16="http://schemas.microsoft.com/office/drawing/2014/main" xmlns="" id="{D89A1548-3BCE-4871-A834-26B4AE9A62F3}"/>
                    </a:ext>
                  </a:extLst>
                </p:cNvPr>
                <p:cNvCxnSpPr>
                  <a:cxnSpLocks/>
                  <a:stCxn id="44" idx="0"/>
                </p:cNvCxnSpPr>
                <p:nvPr/>
              </p:nvCxnSpPr>
              <p:spPr>
                <a:xfrm>
                  <a:off x="2548516" y="1301935"/>
                  <a:ext cx="400333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  <a:tailEnd type="oval" w="lg" len="lg"/>
                </a:ln>
                <a:effectLst/>
              </p:spPr>
            </p:cxnSp>
          </p:grpSp>
          <p:cxnSp>
            <p:nvCxnSpPr>
              <p:cNvPr id="33" name="直線コネクタ 23">
                <a:extLst>
                  <a:ext uri="{FF2B5EF4-FFF2-40B4-BE49-F238E27FC236}">
                    <a16:creationId xmlns:a16="http://schemas.microsoft.com/office/drawing/2014/main" xmlns="" id="{6ED5824E-836E-4945-B07B-370065268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7008" y="2435349"/>
                <a:ext cx="79391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3DA4B5"/>
                </a:solidFill>
                <a:prstDash val="dash"/>
                <a:tailEnd type="oval" w="lg" len="lg"/>
              </a:ln>
              <a:effectLst/>
            </p:spPr>
          </p:cxnSp>
          <p:cxnSp>
            <p:nvCxnSpPr>
              <p:cNvPr id="34" name="直線コネクタ 23">
                <a:extLst>
                  <a:ext uri="{FF2B5EF4-FFF2-40B4-BE49-F238E27FC236}">
                    <a16:creationId xmlns:a16="http://schemas.microsoft.com/office/drawing/2014/main" xmlns="" id="{46A0D6E2-082E-44D6-9FDD-32ACB07E4A60}"/>
                  </a:ext>
                </a:extLst>
              </p:cNvPr>
              <p:cNvCxnSpPr>
                <a:cxnSpLocks/>
              </p:cNvCxnSpPr>
              <p:nvPr/>
            </p:nvCxnSpPr>
            <p:spPr>
              <a:xfrm rot="79694" flipV="1">
                <a:off x="1307921" y="883701"/>
                <a:ext cx="682869" cy="1"/>
              </a:xfrm>
              <a:prstGeom prst="line">
                <a:avLst/>
              </a:prstGeom>
              <a:noFill/>
              <a:ln w="12700" cap="flat" cmpd="sng" algn="ctr">
                <a:solidFill>
                  <a:srgbClr val="3DA4B5"/>
                </a:solidFill>
                <a:prstDash val="dash"/>
                <a:tailEnd type="oval" w="lg" len="lg"/>
              </a:ln>
              <a:effectLst/>
            </p:spPr>
          </p:cxnSp>
          <p:sp>
            <p:nvSpPr>
              <p:cNvPr id="35" name="正方形/長方形 5">
                <a:extLst>
                  <a:ext uri="{FF2B5EF4-FFF2-40B4-BE49-F238E27FC236}">
                    <a16:creationId xmlns:a16="http://schemas.microsoft.com/office/drawing/2014/main" xmlns="" id="{8BF8C22B-B210-4BE9-9244-591451EA2618}"/>
                  </a:ext>
                </a:extLst>
              </p:cNvPr>
              <p:cNvSpPr/>
              <p:nvPr/>
            </p:nvSpPr>
            <p:spPr>
              <a:xfrm rot="6405257">
                <a:off x="1049324" y="2820719"/>
                <a:ext cx="1656904" cy="622366"/>
              </a:xfrm>
              <a:custGeom>
                <a:avLst/>
                <a:gdLst/>
                <a:ahLst/>
                <a:cxnLst/>
                <a:rect l="l" t="t" r="r" b="b"/>
                <a:pathLst>
                  <a:path w="3465385" h="1215135">
                    <a:moveTo>
                      <a:pt x="0" y="0"/>
                    </a:moveTo>
                    <a:lnTo>
                      <a:pt x="770545" y="0"/>
                    </a:lnTo>
                    <a:cubicBezTo>
                      <a:pt x="1021235" y="237606"/>
                      <a:pt x="1360038" y="382542"/>
                      <a:pt x="1732693" y="382542"/>
                    </a:cubicBezTo>
                    <a:cubicBezTo>
                      <a:pt x="2105348" y="382542"/>
                      <a:pt x="2444151" y="237606"/>
                      <a:pt x="2694841" y="0"/>
                    </a:cubicBezTo>
                    <a:lnTo>
                      <a:pt x="3465385" y="0"/>
                    </a:lnTo>
                    <a:lnTo>
                      <a:pt x="3465385" y="1215135"/>
                    </a:lnTo>
                    <a:lnTo>
                      <a:pt x="2694842" y="1215135"/>
                    </a:lnTo>
                    <a:cubicBezTo>
                      <a:pt x="2444152" y="977529"/>
                      <a:pt x="2105348" y="832592"/>
                      <a:pt x="1732693" y="832592"/>
                    </a:cubicBezTo>
                    <a:cubicBezTo>
                      <a:pt x="1360038" y="832592"/>
                      <a:pt x="1021234" y="977529"/>
                      <a:pt x="770544" y="1215135"/>
                    </a:cubicBezTo>
                    <a:lnTo>
                      <a:pt x="0" y="1215135"/>
                    </a:lnTo>
                    <a:close/>
                  </a:path>
                </a:pathLst>
              </a:custGeom>
              <a:solidFill>
                <a:srgbClr val="3DA4B5">
                  <a:lumMod val="60000"/>
                  <a:lumOff val="40000"/>
                </a:srgbClr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1600" kern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sp>
            <p:nvSpPr>
              <p:cNvPr id="36" name="円/楕円 10">
                <a:extLst>
                  <a:ext uri="{FF2B5EF4-FFF2-40B4-BE49-F238E27FC236}">
                    <a16:creationId xmlns:a16="http://schemas.microsoft.com/office/drawing/2014/main" xmlns="" id="{CFC43463-86E5-42DF-B727-15B09DE6384D}"/>
                  </a:ext>
                </a:extLst>
              </p:cNvPr>
              <p:cNvSpPr/>
              <p:nvPr/>
            </p:nvSpPr>
            <p:spPr>
              <a:xfrm>
                <a:off x="1464016" y="1731583"/>
                <a:ext cx="1227653" cy="1203978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127000" cap="flat" cmpd="sng" algn="ctr">
                <a:solidFill>
                  <a:srgbClr val="3DA4B5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>
                  <a:defRPr/>
                </a:pPr>
                <a:endParaRPr kumimoji="1" lang="ja-JP" altLang="en-US" sz="1600" kern="0" dirty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sp>
            <p:nvSpPr>
              <p:cNvPr id="37" name="円/楕円 10">
                <a:extLst>
                  <a:ext uri="{FF2B5EF4-FFF2-40B4-BE49-F238E27FC236}">
                    <a16:creationId xmlns:a16="http://schemas.microsoft.com/office/drawing/2014/main" xmlns="" id="{641EDF4B-8B8A-459C-ACE7-6450D4E12BA3}"/>
                  </a:ext>
                </a:extLst>
              </p:cNvPr>
              <p:cNvSpPr/>
              <p:nvPr/>
            </p:nvSpPr>
            <p:spPr>
              <a:xfrm>
                <a:off x="850513" y="3553032"/>
                <a:ext cx="1371695" cy="1345222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127000" cap="flat" cmpd="sng" algn="ctr">
                <a:solidFill>
                  <a:srgbClr val="3DA4B5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 sz="1600" kern="0" dirty="0">
                  <a:solidFill>
                    <a:srgbClr val="FFFFFF"/>
                  </a:solidFill>
                  <a:latin typeface="Roboto Light"/>
                  <a:ea typeface="游ゴシック" panose="020B0400000000000000" pitchFamily="34" charset="-128"/>
                  <a:cs typeface="Arial"/>
                  <a:sym typeface="Arial"/>
                </a:endParaRPr>
              </a:p>
            </p:txBody>
          </p:sp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xmlns="" id="{CC44666F-2ED6-4414-8E46-DC63AFD47490}"/>
                  </a:ext>
                </a:extLst>
              </p:cNvPr>
              <p:cNvGrpSpPr/>
              <p:nvPr/>
            </p:nvGrpSpPr>
            <p:grpSpPr>
              <a:xfrm rot="171836">
                <a:off x="1111775" y="3629394"/>
                <a:ext cx="1688369" cy="1320146"/>
                <a:chOff x="1181062" y="803775"/>
                <a:chExt cx="1688369" cy="1320146"/>
              </a:xfrm>
            </p:grpSpPr>
            <p:sp>
              <p:nvSpPr>
                <p:cNvPr id="42" name="円弧 16">
                  <a:extLst>
                    <a:ext uri="{FF2B5EF4-FFF2-40B4-BE49-F238E27FC236}">
                      <a16:creationId xmlns:a16="http://schemas.microsoft.com/office/drawing/2014/main" xmlns="" id="{13F4173F-F8E3-465D-8E05-E5CB53FC2AB9}"/>
                    </a:ext>
                  </a:extLst>
                </p:cNvPr>
                <p:cNvSpPr/>
                <p:nvPr/>
              </p:nvSpPr>
              <p:spPr>
                <a:xfrm rot="2700000">
                  <a:off x="1181120" y="803717"/>
                  <a:ext cx="1320146" cy="1320262"/>
                </a:xfrm>
                <a:prstGeom prst="arc">
                  <a:avLst>
                    <a:gd name="adj1" fmla="val 16200000"/>
                    <a:gd name="adj2" fmla="val 20392033"/>
                  </a:avLst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1219170">
                    <a:defRPr/>
                  </a:pPr>
                  <a:endParaRPr kumimoji="1" lang="ja-JP" altLang="en-US" sz="1600" kern="0" dirty="0">
                    <a:solidFill>
                      <a:srgbClr val="595959"/>
                    </a:solidFill>
                    <a:latin typeface="Roboto Light"/>
                    <a:ea typeface="游ゴシック" panose="020B0400000000000000" pitchFamily="34" charset="-128"/>
                    <a:cs typeface="Arial"/>
                    <a:sym typeface="Arial"/>
                  </a:endParaRPr>
                </a:p>
              </p:txBody>
            </p:sp>
            <p:cxnSp>
              <p:nvCxnSpPr>
                <p:cNvPr id="43" name="直線コネクタ 22">
                  <a:extLst>
                    <a:ext uri="{FF2B5EF4-FFF2-40B4-BE49-F238E27FC236}">
                      <a16:creationId xmlns:a16="http://schemas.microsoft.com/office/drawing/2014/main" xmlns="" id="{3FD4F335-2484-4D32-B6C1-293271D38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9032" y="945624"/>
                  <a:ext cx="560399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3DA4B5"/>
                  </a:solidFill>
                  <a:prstDash val="dash"/>
                  <a:tailEnd type="oval" w="lg" len="lg"/>
                </a:ln>
                <a:effectLst/>
              </p:spPr>
            </p:cxnSp>
          </p:grpSp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xmlns="" id="{29AD2946-C401-4855-801E-05BEC7541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2032" y="5511305"/>
                <a:ext cx="1952626" cy="847725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xmlns="" id="{938902E3-8F42-4C54-93D3-7D4128B09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-3481930" y="3837643"/>
                <a:ext cx="1952625" cy="847725"/>
              </a:xfrm>
              <a:prstGeom prst="rect">
                <a:avLst/>
              </a:prstGeom>
            </p:spPr>
          </p:pic>
        </p:grp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xmlns="" id="{836AA17F-7B3D-41BE-B5EE-C7F56B128399}"/>
              </a:ext>
            </a:extLst>
          </p:cNvPr>
          <p:cNvSpPr txBox="1"/>
          <p:nvPr/>
        </p:nvSpPr>
        <p:spPr>
          <a:xfrm>
            <a:off x="3018052" y="1301780"/>
            <a:ext cx="725200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b="1" dirty="0" smtClean="0">
                <a:latin typeface="Segoe UI Light"/>
                <a:cs typeface="Segoe UI Light"/>
              </a:rPr>
              <a:t>Gestión de activos fijos</a:t>
            </a:r>
            <a:endParaRPr lang="es-AR" sz="1400" b="1" dirty="0">
              <a:latin typeface="Segoe UI Light"/>
              <a:cs typeface="Segoe UI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Los activos se registran en tango y su localización y condición física en Excel.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El cálculo de depreciación se realiza de manera manual y se plasma en Excel.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 hay un sistema de mantenimiento preventivo, se realizan a demanda y se registran en hojas de cálculos y se comunican por correo.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El inventario se verifica de manera manual.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 vida útil de los activos no tiene seguimiento y se reemplazan cuando presentan fallas, se plasman en Excel y se comunican por correo.</a:t>
            </a:r>
            <a:endParaRPr lang="es-A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xmlns="" id="{994BA823-576B-4403-B4EF-E960116C140E}"/>
              </a:ext>
            </a:extLst>
          </p:cNvPr>
          <p:cNvSpPr txBox="1"/>
          <p:nvPr/>
        </p:nvSpPr>
        <p:spPr>
          <a:xfrm>
            <a:off x="4410811" y="3824157"/>
            <a:ext cx="782102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</a:t>
            </a:r>
            <a:r>
              <a:rPr lang="es-AR" sz="1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AR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 </a:t>
            </a:r>
            <a:r>
              <a:rPr lang="es-AR" sz="1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inventarios</a:t>
            </a:r>
            <a:endParaRPr lang="es-AR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Registro de inventarios: las entradas y salidas básicas se registran en Tango Gestión y los demás detalles en Excel.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Control de stock: Los responsables de almacén realizan el sistema manual y compraran con planillas anteriores de </a:t>
            </a: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</a:t>
            </a: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xcel.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Recepción de mercaderías: se registra en </a:t>
            </a:r>
            <a:r>
              <a:rPr lang="es-A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ango Gestión sin tener un proceso integral.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Gestión de órdenes de compra: se generan en Tango pero su vinculación con el inventario es de manera manual.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Almacenamiento: no hay un sistema de gestión de ubicación, es a criterio del responsable de almacén.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Despacho de mercaderías: registro en Excel y con comunicación vía correo con las demás áreas.</a:t>
            </a:r>
            <a:endParaRPr lang="es-AR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xmlns="" id="{CBB3489E-915F-4284-BFBA-78EC8D250FBB}"/>
              </a:ext>
            </a:extLst>
          </p:cNvPr>
          <p:cNvSpPr/>
          <p:nvPr/>
        </p:nvSpPr>
        <p:spPr>
          <a:xfrm>
            <a:off x="-274418" y="2736149"/>
            <a:ext cx="2364912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A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/>
              </a:rPr>
              <a:t>EAM</a:t>
            </a:r>
            <a:endParaRPr lang="es-AR" b="1" dirty="0">
              <a:solidFill>
                <a:schemeClr val="tx1">
                  <a:lumMod val="75000"/>
                  <a:lumOff val="25000"/>
                </a:schemeClr>
              </a:solidFill>
              <a:latin typeface="Bradley Hand ITC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xmlns="" id="{4E0A7C86-DA07-40F3-88DD-00C0F1E2A233}"/>
              </a:ext>
            </a:extLst>
          </p:cNvPr>
          <p:cNvSpPr txBox="1"/>
          <p:nvPr/>
        </p:nvSpPr>
        <p:spPr>
          <a:xfrm>
            <a:off x="2527836" y="473675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WM</a:t>
            </a:r>
            <a:endParaRPr lang="es-AR" b="1" dirty="0">
              <a:solidFill>
                <a:schemeClr val="tx1">
                  <a:lumMod val="75000"/>
                  <a:lumOff val="2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54" name="Título 2">
            <a:extLst>
              <a:ext uri="{FF2B5EF4-FFF2-40B4-BE49-F238E27FC236}">
                <a16:creationId xmlns:a16="http://schemas.microsoft.com/office/drawing/2014/main" xmlns="" id="{C47A3B07-BF77-48AA-B4E5-290A0948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80" y="565228"/>
            <a:ext cx="3873525" cy="422405"/>
          </a:xfrm>
          <a:solidFill>
            <a:srgbClr val="0099A8"/>
          </a:solidFill>
        </p:spPr>
        <p:txBody>
          <a:bodyPr vert="horz" wrap="none" lIns="144000" tIns="72000" rIns="144000" bIns="72000" rtlCol="0" anchor="ctr" anchorCtr="0">
            <a:spAutoFit/>
          </a:bodyPr>
          <a:lstStyle/>
          <a:p>
            <a:r>
              <a:rPr lang="es-A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Situación de los sistemas actuales</a:t>
            </a: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xmlns="" id="{B40D1A3C-E21F-4C6A-8AF3-0DC4A4D15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1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E37E1DE-F296-E07E-9412-3CDA3009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893127" y="-221783"/>
            <a:ext cx="4471290" cy="333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9E9B66D-77DC-EEFD-B214-69D612262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xmlns="" id="{DC32DCA5-9C07-17BF-43F4-60E95A33FDE8}"/>
              </a:ext>
            </a:extLst>
          </p:cNvPr>
          <p:cNvSpPr txBox="1">
            <a:spLocks/>
          </p:cNvSpPr>
          <p:nvPr/>
        </p:nvSpPr>
        <p:spPr>
          <a:xfrm>
            <a:off x="589713" y="534448"/>
            <a:ext cx="4591670" cy="422405"/>
          </a:xfrm>
          <a:prstGeom prst="rect">
            <a:avLst/>
          </a:prstGeom>
          <a:solidFill>
            <a:srgbClr val="0099A8"/>
          </a:solidFill>
        </p:spPr>
        <p:txBody>
          <a:bodyPr vert="horz" wrap="none" lIns="144000" tIns="72000" rIns="144000" bIns="7200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Beneficios de la implementación de SAP</a:t>
            </a:r>
          </a:p>
        </p:txBody>
      </p:sp>
      <p:sp>
        <p:nvSpPr>
          <p:cNvPr id="3" name="Elipse 10">
            <a:extLst>
              <a:ext uri="{FF2B5EF4-FFF2-40B4-BE49-F238E27FC236}">
                <a16:creationId xmlns:a16="http://schemas.microsoft.com/office/drawing/2014/main" xmlns="" id="{C0BB197A-A20E-0349-0C58-C2515342BB38}"/>
              </a:ext>
            </a:extLst>
          </p:cNvPr>
          <p:cNvSpPr/>
          <p:nvPr/>
        </p:nvSpPr>
        <p:spPr>
          <a:xfrm flipH="1">
            <a:off x="1107683" y="1846025"/>
            <a:ext cx="2898544" cy="645384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Elipse 15">
            <a:extLst>
              <a:ext uri="{FF2B5EF4-FFF2-40B4-BE49-F238E27FC236}">
                <a16:creationId xmlns:a16="http://schemas.microsoft.com/office/drawing/2014/main" xmlns="" id="{8B87D288-A991-AA2F-22B3-C9DB6AA621AF}"/>
              </a:ext>
            </a:extLst>
          </p:cNvPr>
          <p:cNvSpPr/>
          <p:nvPr/>
        </p:nvSpPr>
        <p:spPr>
          <a:xfrm flipH="1">
            <a:off x="1107683" y="2777192"/>
            <a:ext cx="2898544" cy="3333680"/>
          </a:xfrm>
          <a:prstGeom prst="roundRect">
            <a:avLst/>
          </a:prstGeom>
          <a:solidFill>
            <a:srgbClr val="83BF44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400" b="0" i="0" u="none" strike="noStrike" kern="0" cap="none" spc="0" normalizeH="0" baseline="0" noProof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Elipse 10">
            <a:extLst>
              <a:ext uri="{FF2B5EF4-FFF2-40B4-BE49-F238E27FC236}">
                <a16:creationId xmlns:a16="http://schemas.microsoft.com/office/drawing/2014/main" xmlns="" id="{D910D69F-BB93-71B1-F230-1338B967B146}"/>
              </a:ext>
            </a:extLst>
          </p:cNvPr>
          <p:cNvSpPr/>
          <p:nvPr/>
        </p:nvSpPr>
        <p:spPr>
          <a:xfrm flipH="1">
            <a:off x="4747442" y="1851329"/>
            <a:ext cx="2898544" cy="640080"/>
          </a:xfrm>
          <a:prstGeom prst="roundRect">
            <a:avLst/>
          </a:prstGeom>
          <a:noFill/>
          <a:ln w="38100" cap="flat" cmpd="sng" algn="ctr">
            <a:solidFill>
              <a:srgbClr val="FCB426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400" b="0" i="0" u="none" strike="noStrike" kern="0" cap="none" spc="0" normalizeH="0" baseline="0" noProof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lipse 15">
            <a:extLst>
              <a:ext uri="{FF2B5EF4-FFF2-40B4-BE49-F238E27FC236}">
                <a16:creationId xmlns:a16="http://schemas.microsoft.com/office/drawing/2014/main" xmlns="" id="{A2B6B6F3-E40A-3F07-F9CF-C3C50A792780}"/>
              </a:ext>
            </a:extLst>
          </p:cNvPr>
          <p:cNvSpPr/>
          <p:nvPr/>
        </p:nvSpPr>
        <p:spPr>
          <a:xfrm flipH="1">
            <a:off x="4747442" y="2788920"/>
            <a:ext cx="2898544" cy="3321952"/>
          </a:xfrm>
          <a:prstGeom prst="roundRect">
            <a:avLst/>
          </a:prstGeom>
          <a:solidFill>
            <a:srgbClr val="FCB426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Elipse 14">
            <a:extLst>
              <a:ext uri="{FF2B5EF4-FFF2-40B4-BE49-F238E27FC236}">
                <a16:creationId xmlns:a16="http://schemas.microsoft.com/office/drawing/2014/main" xmlns="" id="{EA047E52-3BC2-0C08-A88E-362730F15445}"/>
              </a:ext>
            </a:extLst>
          </p:cNvPr>
          <p:cNvSpPr/>
          <p:nvPr/>
        </p:nvSpPr>
        <p:spPr>
          <a:xfrm flipH="1">
            <a:off x="8474854" y="2792502"/>
            <a:ext cx="2697116" cy="3166408"/>
          </a:xfrm>
          <a:prstGeom prst="roundRect">
            <a:avLst/>
          </a:prstGeom>
          <a:solidFill>
            <a:srgbClr val="B0E2F2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Elipse 9">
            <a:extLst>
              <a:ext uri="{FF2B5EF4-FFF2-40B4-BE49-F238E27FC236}">
                <a16:creationId xmlns:a16="http://schemas.microsoft.com/office/drawing/2014/main" xmlns="" id="{A34081AA-5494-D16D-2E40-C21C72CA1D58}"/>
              </a:ext>
            </a:extLst>
          </p:cNvPr>
          <p:cNvSpPr/>
          <p:nvPr/>
        </p:nvSpPr>
        <p:spPr>
          <a:xfrm flipH="1">
            <a:off x="8387201" y="1754917"/>
            <a:ext cx="2697116" cy="736492"/>
          </a:xfrm>
          <a:prstGeom prst="roundRect">
            <a:avLst/>
          </a:prstGeom>
          <a:noFill/>
          <a:ln w="38100" cap="flat" cmpd="sng" algn="ctr">
            <a:solidFill>
              <a:srgbClr val="3CB3D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400" b="0" i="0" u="none" strike="noStrike" kern="0" cap="none" spc="0" normalizeH="0" baseline="0" noProof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60ABE0A1-E717-7B42-E9D7-9FD5BE53378E}"/>
              </a:ext>
            </a:extLst>
          </p:cNvPr>
          <p:cNvSpPr txBox="1"/>
          <p:nvPr/>
        </p:nvSpPr>
        <p:spPr>
          <a:xfrm>
            <a:off x="1890503" y="198322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Módulo </a:t>
            </a:r>
            <a:r>
              <a:rPr lang="es-AR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HCM</a:t>
            </a:r>
            <a:endParaRPr lang="es-A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xmlns="" id="{9E69564D-9436-F090-0C8A-4F87720B9476}"/>
              </a:ext>
            </a:extLst>
          </p:cNvPr>
          <p:cNvSpPr txBox="1"/>
          <p:nvPr/>
        </p:nvSpPr>
        <p:spPr>
          <a:xfrm>
            <a:off x="5044440" y="1983228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Módulo </a:t>
            </a:r>
            <a:r>
              <a:rPr lang="es-AR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PP</a:t>
            </a:r>
            <a:endParaRPr lang="es-A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xmlns="" id="{B10B1F8A-52B9-24CC-6E85-15DBCF3BB6EE}"/>
              </a:ext>
            </a:extLst>
          </p:cNvPr>
          <p:cNvSpPr txBox="1"/>
          <p:nvPr/>
        </p:nvSpPr>
        <p:spPr>
          <a:xfrm>
            <a:off x="8382707" y="1983228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Módulo </a:t>
            </a:r>
            <a:r>
              <a:rPr lang="es-A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PS</a:t>
            </a:r>
            <a:endParaRPr lang="es-A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xmlns="" id="{A0F79ADF-E58A-0287-FA47-2EAFDB42AF6E}"/>
              </a:ext>
            </a:extLst>
          </p:cNvPr>
          <p:cNvSpPr txBox="1"/>
          <p:nvPr/>
        </p:nvSpPr>
        <p:spPr>
          <a:xfrm>
            <a:off x="1345474" y="2907232"/>
            <a:ext cx="24255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Automatización de nóminas.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Gestión del talento.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Planificación estratégica de la fuerza laboral.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 smtClean="0"/>
              <a:t>Autoatención</a:t>
            </a:r>
            <a:r>
              <a:rPr lang="es-AR" dirty="0" smtClean="0"/>
              <a:t> del empleado.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Registro simple y eficiente de los tiempos laborales.</a:t>
            </a:r>
            <a:endParaRPr lang="es-AR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xmlns="" id="{E0EA0D08-BC55-271B-5DD7-B8DD765CEC3F}"/>
              </a:ext>
            </a:extLst>
          </p:cNvPr>
          <p:cNvSpPr txBox="1"/>
          <p:nvPr/>
        </p:nvSpPr>
        <p:spPr>
          <a:xfrm>
            <a:off x="5001198" y="2907232"/>
            <a:ext cx="2453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Sincronización entre materiales recursos y procesos.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Soporta diferentes modelos de producción, discreta y por lotes.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Optimización de la capacidad productiva.</a:t>
            </a:r>
            <a:endParaRPr lang="es-AR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xmlns="" id="{97FF1FFB-450F-9FAB-52FC-90872E851052}"/>
              </a:ext>
            </a:extLst>
          </p:cNvPr>
          <p:cNvSpPr txBox="1"/>
          <p:nvPr/>
        </p:nvSpPr>
        <p:spPr>
          <a:xfrm>
            <a:off x="8569234" y="2944545"/>
            <a:ext cx="23137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b="0" i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Planificación ejecución en tiempo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>
                <a:solidFill>
                  <a:srgbClr val="000000"/>
                </a:solidFill>
                <a:latin typeface="Calibri" panose="020F0502020204030204" pitchFamily="34" charset="0"/>
              </a:rPr>
              <a:t>Integración con finanzas y compras para seguimientos de costos.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>
                <a:solidFill>
                  <a:srgbClr val="000000"/>
                </a:solidFill>
                <a:latin typeface="Calibri" panose="020F0502020204030204" pitchFamily="34" charset="0"/>
              </a:rPr>
              <a:t>Trazabilidad total para el ciclo de vida del proyecto.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9162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E37E1DE-F296-E07E-9412-3CDA3009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893127" y="-221783"/>
            <a:ext cx="4471290" cy="333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9E9B66D-77DC-EEFD-B214-69D612262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xmlns="" id="{DC32DCA5-9C07-17BF-43F4-60E95A33FDE8}"/>
              </a:ext>
            </a:extLst>
          </p:cNvPr>
          <p:cNvSpPr txBox="1">
            <a:spLocks/>
          </p:cNvSpPr>
          <p:nvPr/>
        </p:nvSpPr>
        <p:spPr>
          <a:xfrm>
            <a:off x="589713" y="534448"/>
            <a:ext cx="4591670" cy="422405"/>
          </a:xfrm>
          <a:prstGeom prst="rect">
            <a:avLst/>
          </a:prstGeom>
          <a:solidFill>
            <a:srgbClr val="0099A8"/>
          </a:solidFill>
        </p:spPr>
        <p:txBody>
          <a:bodyPr vert="horz" wrap="none" lIns="144000" tIns="72000" rIns="144000" bIns="7200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Beneficios de la implementación de SAP</a:t>
            </a:r>
          </a:p>
        </p:txBody>
      </p:sp>
      <p:sp>
        <p:nvSpPr>
          <p:cNvPr id="3" name="Elipse 10">
            <a:extLst>
              <a:ext uri="{FF2B5EF4-FFF2-40B4-BE49-F238E27FC236}">
                <a16:creationId xmlns:a16="http://schemas.microsoft.com/office/drawing/2014/main" xmlns="" id="{C0BB197A-A20E-0349-0C58-C2515342BB38}"/>
              </a:ext>
            </a:extLst>
          </p:cNvPr>
          <p:cNvSpPr/>
          <p:nvPr/>
        </p:nvSpPr>
        <p:spPr>
          <a:xfrm flipH="1">
            <a:off x="1890503" y="1827386"/>
            <a:ext cx="2898544" cy="645384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Elipse 15">
            <a:extLst>
              <a:ext uri="{FF2B5EF4-FFF2-40B4-BE49-F238E27FC236}">
                <a16:creationId xmlns:a16="http://schemas.microsoft.com/office/drawing/2014/main" xmlns="" id="{8B87D288-A991-AA2F-22B3-C9DB6AA621AF}"/>
              </a:ext>
            </a:extLst>
          </p:cNvPr>
          <p:cNvSpPr/>
          <p:nvPr/>
        </p:nvSpPr>
        <p:spPr>
          <a:xfrm flipH="1">
            <a:off x="1890503" y="2837715"/>
            <a:ext cx="2898544" cy="3333680"/>
          </a:xfrm>
          <a:prstGeom prst="roundRect">
            <a:avLst/>
          </a:prstGeom>
          <a:solidFill>
            <a:srgbClr val="83BF44">
              <a:lumMod val="40000"/>
              <a:lumOff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AR" b="1" kern="0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Calibri" panose="020F0502020204030204"/>
              </a:rPr>
              <a:t>Mantenimiento preventivo predictivo y evolutivo.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</a:rPr>
              <a:t>Prolongación</a:t>
            </a:r>
            <a:r>
              <a:rPr kumimoji="0" lang="es-AR" b="1" i="0" u="none" strike="noStrike" kern="0" cap="none" spc="0" normalizeH="0" noProof="0" dirty="0" smtClean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</a:rPr>
              <a:t> de la vida útil de los activos.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AR" b="1" kern="0" baseline="0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Calibri" panose="020F0502020204030204"/>
              </a:rPr>
              <a:t>Reducción</a:t>
            </a:r>
            <a:r>
              <a:rPr lang="es-AR" b="1" kern="0" dirty="0" smtClean="0">
                <a:solidFill>
                  <a:srgbClr val="262626">
                    <a:lumMod val="75000"/>
                    <a:lumOff val="25000"/>
                  </a:srgbClr>
                </a:solidFill>
                <a:latin typeface="Calibri" panose="020F0502020204030204"/>
              </a:rPr>
              <a:t> de tiempos de inactividad y costos.</a:t>
            </a:r>
            <a:endParaRPr kumimoji="0" lang="es-AR" b="1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Elipse 14">
            <a:extLst>
              <a:ext uri="{FF2B5EF4-FFF2-40B4-BE49-F238E27FC236}">
                <a16:creationId xmlns:a16="http://schemas.microsoft.com/office/drawing/2014/main" xmlns="" id="{EA047E52-3BC2-0C08-A88E-362730F15445}"/>
              </a:ext>
            </a:extLst>
          </p:cNvPr>
          <p:cNvSpPr/>
          <p:nvPr/>
        </p:nvSpPr>
        <p:spPr>
          <a:xfrm flipH="1">
            <a:off x="7664957" y="2837715"/>
            <a:ext cx="2697116" cy="3166408"/>
          </a:xfrm>
          <a:prstGeom prst="roundRect">
            <a:avLst/>
          </a:prstGeom>
          <a:solidFill>
            <a:srgbClr val="B0E2F2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AR" sz="1400" b="0" i="0" u="none" strike="noStrike" kern="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Elipse 9">
            <a:extLst>
              <a:ext uri="{FF2B5EF4-FFF2-40B4-BE49-F238E27FC236}">
                <a16:creationId xmlns:a16="http://schemas.microsoft.com/office/drawing/2014/main" xmlns="" id="{A34081AA-5494-D16D-2E40-C21C72CA1D58}"/>
              </a:ext>
            </a:extLst>
          </p:cNvPr>
          <p:cNvSpPr/>
          <p:nvPr/>
        </p:nvSpPr>
        <p:spPr>
          <a:xfrm flipH="1">
            <a:off x="7493002" y="1754917"/>
            <a:ext cx="2697116" cy="736492"/>
          </a:xfrm>
          <a:prstGeom prst="roundRect">
            <a:avLst/>
          </a:prstGeom>
          <a:noFill/>
          <a:ln w="38100" cap="flat" cmpd="sng" algn="ctr">
            <a:solidFill>
              <a:srgbClr val="3CB3D8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400" b="0" i="0" u="none" strike="noStrike" kern="0" cap="none" spc="0" normalizeH="0" baseline="0" noProof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60ABE0A1-E717-7B42-E9D7-9FD5BE53378E}"/>
              </a:ext>
            </a:extLst>
          </p:cNvPr>
          <p:cNvSpPr txBox="1"/>
          <p:nvPr/>
        </p:nvSpPr>
        <p:spPr>
          <a:xfrm>
            <a:off x="2582834" y="193849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Módulo EAM </a:t>
            </a:r>
            <a:endParaRPr lang="es-A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xmlns="" id="{B10B1F8A-52B9-24CC-6E85-15DBCF3BB6EE}"/>
              </a:ext>
            </a:extLst>
          </p:cNvPr>
          <p:cNvSpPr txBox="1"/>
          <p:nvPr/>
        </p:nvSpPr>
        <p:spPr>
          <a:xfrm>
            <a:off x="7572678" y="1927187"/>
            <a:ext cx="245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Módulo </a:t>
            </a:r>
            <a:r>
              <a:rPr lang="es-AR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WM</a:t>
            </a:r>
            <a:endParaRPr lang="es-A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xmlns="" id="{97FF1FFB-450F-9FAB-52FC-90872E851052}"/>
              </a:ext>
            </a:extLst>
          </p:cNvPr>
          <p:cNvSpPr txBox="1"/>
          <p:nvPr/>
        </p:nvSpPr>
        <p:spPr>
          <a:xfrm>
            <a:off x="7907251" y="2989758"/>
            <a:ext cx="21190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>
                <a:solidFill>
                  <a:srgbClr val="000000"/>
                </a:solidFill>
                <a:latin typeface="Calibri" panose="020F0502020204030204" pitchFamily="34" charset="0"/>
              </a:rPr>
              <a:t>Optimización del almacenamiento y flujos internos.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b="0" i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Reducción de tiempos y costos operativos.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 de inventarios en tiempos real.</a:t>
            </a:r>
            <a:r>
              <a:rPr lang="es-A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4812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35">
            <a:extLst>
              <a:ext uri="{FF2B5EF4-FFF2-40B4-BE49-F238E27FC236}">
                <a16:creationId xmlns:a16="http://schemas.microsoft.com/office/drawing/2014/main" xmlns="" id="{22B886AA-7005-47DF-A3F2-C7B4E8921400}"/>
              </a:ext>
            </a:extLst>
          </p:cNvPr>
          <p:cNvSpPr/>
          <p:nvPr/>
        </p:nvSpPr>
        <p:spPr>
          <a:xfrm>
            <a:off x="6096000" y="-23967"/>
            <a:ext cx="6096000" cy="6858000"/>
          </a:xfrm>
          <a:prstGeom prst="rect">
            <a:avLst/>
          </a:prstGeom>
          <a:solidFill>
            <a:srgbClr val="0AC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xmlns="" id="{4CD9FA88-09B5-4B93-9D61-99D43F6F4FD6}"/>
              </a:ext>
            </a:extLst>
          </p:cNvPr>
          <p:cNvSpPr txBox="1"/>
          <p:nvPr/>
        </p:nvSpPr>
        <p:spPr>
          <a:xfrm>
            <a:off x="563418" y="131617"/>
            <a:ext cx="5380182" cy="1130291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 smtClean="0">
                <a:solidFill>
                  <a:srgbClr val="37A8B7"/>
                </a:solidFill>
                <a:latin typeface="Calibri" panose="020F0502020204030204"/>
              </a:rPr>
              <a:t>Mó</a:t>
            </a:r>
            <a:r>
              <a:rPr lang="es-AR" noProof="0" dirty="0" err="1" smtClean="0">
                <a:solidFill>
                  <a:srgbClr val="37A8B7"/>
                </a:solidFill>
                <a:latin typeface="Calibri" panose="020F0502020204030204"/>
              </a:rPr>
              <a:t>dulo</a:t>
            </a:r>
            <a:r>
              <a:rPr lang="es-AR" noProof="0" dirty="0" smtClean="0">
                <a:solidFill>
                  <a:srgbClr val="37A8B7"/>
                </a:solidFill>
                <a:latin typeface="Calibri" panose="020F0502020204030204"/>
              </a:rPr>
              <a:t> HCM (Human </a:t>
            </a:r>
            <a:r>
              <a:rPr lang="es-AR" dirty="0">
                <a:solidFill>
                  <a:srgbClr val="37A8B7"/>
                </a:solidFill>
                <a:latin typeface="Calibri" panose="020F0502020204030204"/>
              </a:rPr>
              <a:t>C</a:t>
            </a:r>
            <a:r>
              <a:rPr lang="es-AR" noProof="0" dirty="0" err="1" smtClean="0">
                <a:solidFill>
                  <a:srgbClr val="37A8B7"/>
                </a:solidFill>
                <a:latin typeface="Calibri" panose="020F0502020204030204"/>
              </a:rPr>
              <a:t>apital</a:t>
            </a:r>
            <a:r>
              <a:rPr lang="es-AR" noProof="0" dirty="0" smtClean="0">
                <a:solidFill>
                  <a:srgbClr val="37A8B7"/>
                </a:solidFill>
                <a:latin typeface="Calibri" panose="020F0502020204030204"/>
              </a:rPr>
              <a:t> </a:t>
            </a:r>
            <a:r>
              <a:rPr lang="es-AR" dirty="0" err="1">
                <a:solidFill>
                  <a:srgbClr val="37A8B7"/>
                </a:solidFill>
                <a:latin typeface="Calibri" panose="020F0502020204030204"/>
              </a:rPr>
              <a:t>M</a:t>
            </a:r>
            <a:r>
              <a:rPr lang="es-AR" noProof="0" dirty="0" err="1" smtClean="0">
                <a:solidFill>
                  <a:srgbClr val="37A8B7"/>
                </a:solidFill>
                <a:latin typeface="Calibri" panose="020F0502020204030204"/>
              </a:rPr>
              <a:t>anagement</a:t>
            </a:r>
            <a:r>
              <a:rPr lang="es-AR" noProof="0" dirty="0" smtClean="0">
                <a:solidFill>
                  <a:srgbClr val="37A8B7"/>
                </a:solidFill>
                <a:latin typeface="Calibri" panose="020F0502020204030204"/>
              </a:rPr>
              <a:t>)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3100511A-6B52-B39F-620B-11E94D397547}"/>
              </a:ext>
            </a:extLst>
          </p:cNvPr>
          <p:cNvSpPr txBox="1"/>
          <p:nvPr/>
        </p:nvSpPr>
        <p:spPr>
          <a:xfrm>
            <a:off x="285750" y="1428751"/>
            <a:ext cx="56578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i="0" dirty="0" smtClean="0">
                <a:solidFill>
                  <a:srgbClr val="111111"/>
                </a:solidFill>
                <a:effectLst/>
              </a:rPr>
              <a:t>Reclutamiento y selección</a:t>
            </a:r>
            <a:endParaRPr lang="es-AR" b="1" i="0" dirty="0">
              <a:solidFill>
                <a:srgbClr val="111111"/>
              </a:solidFill>
              <a:effectLst/>
            </a:endParaRPr>
          </a:p>
          <a:p>
            <a:r>
              <a:rPr lang="es-AR" dirty="0" smtClean="0">
                <a:solidFill>
                  <a:srgbClr val="111111"/>
                </a:solidFill>
              </a:rPr>
              <a:t>Permite seleccionar y reclutar de una manera integral.</a:t>
            </a:r>
            <a:endParaRPr lang="es-AR" dirty="0">
              <a:solidFill>
                <a:srgbClr val="11111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err="1" smtClean="0">
                <a:solidFill>
                  <a:srgbClr val="111111"/>
                </a:solidFill>
              </a:rPr>
              <a:t>Onboarding</a:t>
            </a:r>
            <a:endParaRPr lang="es-AR" b="0" i="0" dirty="0">
              <a:solidFill>
                <a:srgbClr val="111111"/>
              </a:solidFill>
              <a:effectLst/>
            </a:endParaRPr>
          </a:p>
          <a:p>
            <a:r>
              <a:rPr lang="es-AR" dirty="0" smtClean="0">
                <a:solidFill>
                  <a:srgbClr val="111111"/>
                </a:solidFill>
              </a:rPr>
              <a:t>Gestiona las incorporaciones de la empresa y los conecta con los demás empleados y con la cultura organizacional.</a:t>
            </a:r>
            <a:endParaRPr lang="es-AR" dirty="0">
              <a:solidFill>
                <a:srgbClr val="11111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>
                <a:solidFill>
                  <a:srgbClr val="111111"/>
                </a:solidFill>
              </a:rPr>
              <a:t>Gestión de nómina</a:t>
            </a:r>
            <a:endParaRPr lang="es-AR" b="1" i="0" dirty="0">
              <a:solidFill>
                <a:srgbClr val="111111"/>
              </a:solidFill>
              <a:effectLst/>
            </a:endParaRPr>
          </a:p>
          <a:p>
            <a:r>
              <a:rPr lang="es-AR" dirty="0">
                <a:solidFill>
                  <a:srgbClr val="111111"/>
                </a:solidFill>
              </a:rPr>
              <a:t>M</a:t>
            </a:r>
            <a:r>
              <a:rPr lang="es-AR" dirty="0" smtClean="0">
                <a:solidFill>
                  <a:srgbClr val="111111"/>
                </a:solidFill>
              </a:rPr>
              <a:t>onitorea y gestiona  de manera ordenada y precisa, el calculo de las remuneraciones de los empleados.</a:t>
            </a:r>
            <a:endParaRPr lang="es-AR" dirty="0">
              <a:solidFill>
                <a:srgbClr val="11111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>
                <a:solidFill>
                  <a:srgbClr val="111111"/>
                </a:solidFill>
              </a:rPr>
              <a:t>Formación y desarrollo</a:t>
            </a:r>
            <a:r>
              <a:rPr lang="es-AR" dirty="0" smtClean="0">
                <a:solidFill>
                  <a:srgbClr val="111111"/>
                </a:solidFill>
              </a:rPr>
              <a:t> </a:t>
            </a:r>
          </a:p>
          <a:p>
            <a:r>
              <a:rPr lang="es-AR" dirty="0" smtClean="0">
                <a:solidFill>
                  <a:srgbClr val="111111"/>
                </a:solidFill>
              </a:rPr>
              <a:t>Brinda estrategias de implementación y desarrollo alineadas con los objetivos corporativos</a:t>
            </a:r>
            <a:endParaRPr lang="es-AR" b="1" dirty="0">
              <a:solidFill>
                <a:srgbClr val="11111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>
                <a:solidFill>
                  <a:srgbClr val="111111"/>
                </a:solidFill>
              </a:rPr>
              <a:t>Gestión del desempeño</a:t>
            </a:r>
          </a:p>
          <a:p>
            <a:r>
              <a:rPr lang="es-AR" i="0" dirty="0" smtClean="0">
                <a:solidFill>
                  <a:srgbClr val="111111"/>
                </a:solidFill>
                <a:effectLst/>
              </a:rPr>
              <a:t>Evalúa monitorea y mejora el rendimiento de sus empleados de una manera estructurada.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smtClean="0">
                <a:solidFill>
                  <a:srgbClr val="111111"/>
                </a:solidFill>
              </a:rPr>
              <a:t>Desvinculación del personal</a:t>
            </a:r>
          </a:p>
          <a:p>
            <a:r>
              <a:rPr lang="es-AR" dirty="0" smtClean="0">
                <a:solidFill>
                  <a:srgbClr val="111111"/>
                </a:solidFill>
              </a:rPr>
              <a:t>Trata de manera formal ordenada las desvinculaciones de los empleados.</a:t>
            </a:r>
            <a:endParaRPr lang="es-AR" i="0" dirty="0">
              <a:solidFill>
                <a:srgbClr val="11111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  <p:pic>
        <p:nvPicPr>
          <p:cNvPr id="34" name="Picture 2" descr="https://lh5.googleusercontent.com/pQlUn0beLpE36jxNIM7wDzVqTjnPVhewwPutUOTHuBY2LGnXA7V9BebTHMOcZP3nJqYg6VpZQ1nRfPK55wLhhnQlHs8DeW8ygcDL_xSm7i7r3QJMD9Af0Z1-H0oFd702tRvJw-aBgJyU16dm6P8ntZLq8jzI6rcR1oT9oIX0MRZYTw8zBfuSFu_LKbu-gGpo">
            <a:extLst>
              <a:ext uri="{FF2B5EF4-FFF2-40B4-BE49-F238E27FC236}">
                <a16:creationId xmlns:a16="http://schemas.microsoft.com/office/drawing/2014/main" xmlns="" id="{29C7E366-2FE9-BB28-D82C-7EF3D925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17373" y="4857751"/>
            <a:ext cx="1513268" cy="151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38" y="131617"/>
            <a:ext cx="5544324" cy="472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7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E37E1DE-F296-E07E-9412-3CDA3009E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4" b="35875"/>
          <a:stretch/>
        </p:blipFill>
        <p:spPr>
          <a:xfrm rot="10800000">
            <a:off x="-893127" y="-221783"/>
            <a:ext cx="4471290" cy="33336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9E9B66D-77DC-EEFD-B214-69D612262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40" b="235"/>
          <a:stretch/>
        </p:blipFill>
        <p:spPr>
          <a:xfrm rot="10800000" flipH="1">
            <a:off x="11092995" y="6347776"/>
            <a:ext cx="1099897" cy="508391"/>
          </a:xfrm>
          <a:prstGeom prst="rect">
            <a:avLst/>
          </a:prstGeom>
        </p:spPr>
      </p:pic>
      <p:sp>
        <p:nvSpPr>
          <p:cNvPr id="3" name="CuadroTexto 3">
            <a:extLst>
              <a:ext uri="{FF2B5EF4-FFF2-40B4-BE49-F238E27FC236}">
                <a16:creationId xmlns:a16="http://schemas.microsoft.com/office/drawing/2014/main" xmlns="" id="{C3024967-7586-CEA2-C7A8-8E472739D784}"/>
              </a:ext>
            </a:extLst>
          </p:cNvPr>
          <p:cNvSpPr txBox="1"/>
          <p:nvPr/>
        </p:nvSpPr>
        <p:spPr>
          <a:xfrm>
            <a:off x="475283" y="2632446"/>
            <a:ext cx="5380182" cy="1130291"/>
          </a:xfrm>
          <a:prstGeom prst="rect">
            <a:avLst/>
          </a:prstGeom>
          <a:noFill/>
        </p:spPr>
        <p:txBody>
          <a:bodyPr vert="horz" wrap="square" lIns="144000" tIns="72000" rIns="144000" bIns="72000" rtlCol="0" anchor="ctr" anchorCtr="0">
            <a:spAutoFit/>
          </a:bodyPr>
          <a:lstStyle>
            <a:lvl1pPr defTabSz="609585">
              <a:spcBef>
                <a:spcPct val="0"/>
              </a:spcBef>
              <a:buNone/>
              <a:defRPr lang="en-US" sz="3200" b="1" dirty="0">
                <a:solidFill>
                  <a:schemeClr val="accent1"/>
                </a:solidFill>
                <a:cs typeface="Arial" panose="020B0604020202020204" pitchFamily="34" charset="0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>
                <a:solidFill>
                  <a:srgbClr val="37A8B7"/>
                </a:solidFill>
                <a:latin typeface="Calibri" panose="020F0502020204030204"/>
              </a:rPr>
              <a:t>O</a:t>
            </a:r>
            <a:r>
              <a:rPr lang="es-AR" dirty="0" smtClean="0">
                <a:solidFill>
                  <a:srgbClr val="37A8B7"/>
                </a:solidFill>
                <a:latin typeface="Calibri" panose="020F0502020204030204"/>
              </a:rPr>
              <a:t>rganigrama de acuerdo con los parámetros de HCM </a:t>
            </a:r>
            <a:endParaRPr kumimoji="0" lang="es-AR" sz="3200" b="1" i="0" u="none" strike="noStrike" kern="1200" cap="none" spc="0" normalizeH="0" baseline="0" noProof="0" dirty="0">
              <a:ln>
                <a:noFill/>
              </a:ln>
              <a:solidFill>
                <a:srgbClr val="37A8B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1272230683" title="Insertando imagen...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435" y="1445057"/>
            <a:ext cx="5114560" cy="43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33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YPF Luz">
  <a:themeElements>
    <a:clrScheme name="YPF Luz 1">
      <a:dk1>
        <a:srgbClr val="262626"/>
      </a:dk1>
      <a:lt1>
        <a:sysClr val="window" lastClr="FFFFFF"/>
      </a:lt1>
      <a:dk2>
        <a:srgbClr val="18999C"/>
      </a:dk2>
      <a:lt2>
        <a:srgbClr val="E0ECEB"/>
      </a:lt2>
      <a:accent1>
        <a:srgbClr val="37A8B7"/>
      </a:accent1>
      <a:accent2>
        <a:srgbClr val="EB1C74"/>
      </a:accent2>
      <a:accent3>
        <a:srgbClr val="83BF44"/>
      </a:accent3>
      <a:accent4>
        <a:srgbClr val="929292"/>
      </a:accent4>
      <a:accent5>
        <a:srgbClr val="3CB3D8"/>
      </a:accent5>
      <a:accent6>
        <a:srgbClr val="FCB426"/>
      </a:accent6>
      <a:hlink>
        <a:srgbClr val="0099A8"/>
      </a:hlink>
      <a:folHlink>
        <a:srgbClr val="06A7E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ólidos sutile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YPF Luz - FINAL" id="{0301802E-6008-4730-BBD9-3B8C01C72285}" vid="{62DBCF7C-7264-4249-AB97-36CF398718A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C317F8A57D43C458F5734D580890DBA" ma:contentTypeVersion="4" ma:contentTypeDescription="Crear nuevo documento." ma:contentTypeScope="" ma:versionID="3caba4b8e59169cff98f84b26610ab32">
  <xsd:schema xmlns:xsd="http://www.w3.org/2001/XMLSchema" xmlns:xs="http://www.w3.org/2001/XMLSchema" xmlns:p="http://schemas.microsoft.com/office/2006/metadata/properties" xmlns:ns2="4ab0a017-808a-463b-9881-2d9efbb5f0d3" targetNamespace="http://schemas.microsoft.com/office/2006/metadata/properties" ma:root="true" ma:fieldsID="7b190c32be93ece3678e5702da6a8dd8" ns2:_="">
    <xsd:import namespace="4ab0a017-808a-463b-9881-2d9efbb5f0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b0a017-808a-463b-9881-2d9efbb5f0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A85621-E0FA-40C1-A7C9-13F6E97B8B34}">
  <ds:schemaRefs>
    <ds:schemaRef ds:uri="http://schemas.microsoft.com/office/2006/metadata/properties"/>
    <ds:schemaRef ds:uri="4ab0a017-808a-463b-9881-2d9efbb5f0d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9C89C40-AF56-4988-8EEC-75842A39C7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b0a017-808a-463b-9881-2d9efbb5f0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2EDFF3-DE9F-450E-84E5-D8FDEF0F27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1118</Words>
  <Application>Microsoft Office PowerPoint</Application>
  <PresentationFormat>Panorámica</PresentationFormat>
  <Paragraphs>166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40" baseType="lpstr">
      <vt:lpstr>游ゴシック</vt:lpstr>
      <vt:lpstr>Aptos</vt:lpstr>
      <vt:lpstr>Arial</vt:lpstr>
      <vt:lpstr>Bradley Hand ITC</vt:lpstr>
      <vt:lpstr>Calibri</vt:lpstr>
      <vt:lpstr>Calibri Light</vt:lpstr>
      <vt:lpstr>DIN</vt:lpstr>
      <vt:lpstr>DIN Next LT Pro</vt:lpstr>
      <vt:lpstr>DINCond-Light</vt:lpstr>
      <vt:lpstr>DINPro-Bold</vt:lpstr>
      <vt:lpstr>DINPro-Medium</vt:lpstr>
      <vt:lpstr>Lucida Grande</vt:lpstr>
      <vt:lpstr>Roboto Light</vt:lpstr>
      <vt:lpstr>Segoe UI Light</vt:lpstr>
      <vt:lpstr>Times New Roman</vt:lpstr>
      <vt:lpstr>WordVisi_MSFontService</vt:lpstr>
      <vt:lpstr>Tema de Office</vt:lpstr>
      <vt:lpstr>YPF Luz</vt:lpstr>
      <vt:lpstr>   UNIVERSIDAD ARGENTINA DE LA EMPRESA - UADE  Diplomatura en Sistemas de Gestión Empresarial – Módulo I  </vt:lpstr>
      <vt:lpstr>Proyecto YPF SOLAR </vt:lpstr>
      <vt:lpstr>Presentación de PowerPoint</vt:lpstr>
      <vt:lpstr>Situación de los sistemas actuales</vt:lpstr>
      <vt:lpstr>Situación de los sistemas actuales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Ejecución del programa de implementación </vt:lpstr>
      <vt:lpstr>Ejecución del programa de implementación </vt:lpstr>
      <vt:lpstr>Ejecución del programa de implementación    </vt:lpstr>
      <vt:lpstr>Conclusiones </vt:lpstr>
      <vt:lpstr>Presentación de PowerPoint</vt:lpstr>
    </vt:vector>
  </TitlesOfParts>
  <Company>YPF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UNIVERSDAD ARGENTINA DE LA EMPRESA - UADE  Diplomatura en Sistemas de Gestión Empresarial - Modulo</dc:title>
  <dc:creator>MITRIANI, ROMINA MARIANA</dc:creator>
  <cp:lastModifiedBy>Cuenta Microsoft</cp:lastModifiedBy>
  <cp:revision>70</cp:revision>
  <dcterms:created xsi:type="dcterms:W3CDTF">2024-07-03T14:28:11Z</dcterms:created>
  <dcterms:modified xsi:type="dcterms:W3CDTF">2024-12-04T01:52:16Z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b622c24-5861-4880-bcaa-37216e265fb3_Enabled">
    <vt:lpwstr>true</vt:lpwstr>
  </property>
  <property fmtid="{D5CDD505-2E9C-101B-9397-08002B2CF9AE}" pid="3" name="MSIP_Label_fb622c24-5861-4880-bcaa-37216e265fb3_SetDate">
    <vt:lpwstr>2024-07-03T19:27:43Z</vt:lpwstr>
  </property>
  <property fmtid="{D5CDD505-2E9C-101B-9397-08002B2CF9AE}" pid="4" name="MSIP_Label_fb622c24-5861-4880-bcaa-37216e265fb3_Method">
    <vt:lpwstr>Privileged</vt:lpwstr>
  </property>
  <property fmtid="{D5CDD505-2E9C-101B-9397-08002B2CF9AE}" pid="5" name="MSIP_Label_fb622c24-5861-4880-bcaa-37216e265fb3_Name">
    <vt:lpwstr>YPF - Publica</vt:lpwstr>
  </property>
  <property fmtid="{D5CDD505-2E9C-101B-9397-08002B2CF9AE}" pid="6" name="MSIP_Label_fb622c24-5861-4880-bcaa-37216e265fb3_SiteId">
    <vt:lpwstr>038018c3-616c-4b46-ad9b-aa9007f701b5</vt:lpwstr>
  </property>
  <property fmtid="{D5CDD505-2E9C-101B-9397-08002B2CF9AE}" pid="7" name="MSIP_Label_fb622c24-5861-4880-bcaa-37216e265fb3_ActionId">
    <vt:lpwstr>7d502dc6-4529-4ecf-bbe8-5cbf2e5ef2f5</vt:lpwstr>
  </property>
  <property fmtid="{D5CDD505-2E9C-101B-9397-08002B2CF9AE}" pid="8" name="MSIP_Label_fb622c24-5861-4880-bcaa-37216e265fb3_ContentBits">
    <vt:lpwstr>3</vt:lpwstr>
  </property>
  <property fmtid="{D5CDD505-2E9C-101B-9397-08002B2CF9AE}" pid="9" name="ClassificationContentMarkingFooterLocations">
    <vt:lpwstr>Tema de Office:10\YPF Luz:3</vt:lpwstr>
  </property>
  <property fmtid="{D5CDD505-2E9C-101B-9397-08002B2CF9AE}" pid="10" name="ClassificationContentMarkingFooterText">
    <vt:lpwstr>Documento: YPF-Público</vt:lpwstr>
  </property>
  <property fmtid="{D5CDD505-2E9C-101B-9397-08002B2CF9AE}" pid="11" name="ClassificationContentMarkingHeaderLocations">
    <vt:lpwstr>Tema de Office:9\YPF Luz:2</vt:lpwstr>
  </property>
  <property fmtid="{D5CDD505-2E9C-101B-9397-08002B2CF9AE}" pid="12" name="ClassificationContentMarkingHeaderText">
    <vt:lpwstr>Documento: YPF-Público</vt:lpwstr>
  </property>
  <property fmtid="{D5CDD505-2E9C-101B-9397-08002B2CF9AE}" pid="13" name="ContentTypeId">
    <vt:lpwstr>0x0101002C317F8A57D43C458F5734D580890DBA</vt:lpwstr>
  </property>
</Properties>
</file>